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embeddedFontLst>
    <p:embeddedFont>
      <p:font typeface="Cairo" panose="020B0604020202020204" charset="-78"/>
      <p:bold r:id="rId33"/>
    </p:embeddedFont>
    <p:embeddedFont>
      <p:font typeface="Cairo SemiBold" panose="020B0604020202020204" charset="-78"/>
      <p:regular r:id="rId34"/>
      <p:bold r:id="rId35"/>
    </p:embeddedFont>
    <p:embeddedFont>
      <p:font typeface="Gisha" panose="020B0502040204020203" pitchFamily="34" charset="-79"/>
      <p:regular r:id="rId36"/>
      <p:bold r:id="rId37"/>
    </p:embeddedFont>
    <p:embeddedFont>
      <p:font typeface="Tajawal" panose="020B0604020202020204" charset="-78"/>
      <p:bold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39"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fb4483bece_3_75: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3fb4483bece_3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128" name="Google Shape;128;g3fb4483bece_3_75: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fb4483bece_3_89: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3fb4483bece_3_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142" name="Google Shape;142;g3fb4483bece_3_89: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fb4483bece_3_100: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fb4483bece_3_1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153" name="Google Shape;153;g3fb4483bece_3_100: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fb4483bece_3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g3fb4483bece_3_110: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fb4483bece_3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g3fb4483bece_3_121: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fb4483bece_3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g3fb4483bece_3_132: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fb4483bece_3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g3fb4483bece_3_144: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fb4483bece_3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3fb4483bece_3_150: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fb4483bece_3_172: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3fb4483bece_3_1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253" name="Google Shape;253;g3fb4483bece_3_172: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fb4483bece_3_191: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3fb4483bece_3_1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273" name="Google Shape;273;g3fb4483bece_3_191: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fb4483bece_3_210: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3fb4483bece_3_2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293" name="Google Shape;293;g3fb4483bece_3_210: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fb4483bece_3_229: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3fb4483bece_3_2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313" name="Google Shape;313;g3fb4483bece_3_229: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fb4483bece_3_243: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g3fb4483bece_3_2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327" name="Google Shape;327;g3fb4483bece_3_243: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fb4483bece_3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0" name="Google Shape;340;g3fb4483bece_3_234: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fb4483bece_3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g3fb4483bece_3_259: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fb4483bece_3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9" name="Google Shape;359;g3fb4483bece_3_272: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fb4483bece_3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 name="Google Shape;372;g3fb4483bece_3_284: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fb4483bece_3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g3fb4483bece_3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fb4483bece_3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6" name="Google Shape;396;g3fb4483bece_3_308: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fb4483bece_3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0" name="Google Shape;420;g3fb4483bece_3_332: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fb4483bece_3_344: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g3fb4483bece_3_3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endParaRPr/>
          </a:p>
        </p:txBody>
      </p:sp>
      <p:sp>
        <p:nvSpPr>
          <p:cNvPr id="433" name="Google Shape;433;g3fb4483bece_3_344:notes"/>
          <p:cNvSpPr txBox="1">
            <a:spLocks noGrp="1"/>
          </p:cNvSpPr>
          <p:nvPr>
            <p:ph type="sldNum" idx="12"/>
          </p:nvPr>
        </p:nvSpPr>
        <p:spPr>
          <a:xfrm>
            <a:off x="1588" y="8685213"/>
            <a:ext cx="2971800" cy="457200"/>
          </a:xfrm>
          <a:prstGeom prst="rect">
            <a:avLst/>
          </a:prstGeom>
          <a:noFill/>
          <a:ln>
            <a:noFill/>
          </a:ln>
        </p:spPr>
        <p:txBody>
          <a:bodyPr spcFirstLastPara="1" wrap="square" lIns="91425" tIns="45700" rIns="91425" bIns="45700" anchor="b" anchorCtr="0">
            <a:noAutofit/>
          </a:bodyPr>
          <a:lstStyle/>
          <a:p>
            <a:pPr marL="0" lvl="0" indent="0" algn="l" rtl="1">
              <a:spcBef>
                <a:spcPts val="0"/>
              </a:spcBef>
              <a:spcAft>
                <a:spcPts val="0"/>
              </a:spcAft>
              <a:buNone/>
            </a:pPr>
            <a:fld id="{00000000-1234-1234-1234-123412341234}" type="slidenum">
              <a:rPr lang="iw"/>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3fb4483bece_3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9" name="Google Shape;439;g3fb4483bece_3_350: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fb4483bece_3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1" name="Google Shape;451;g3fb4483bece_3_362: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fb4483bece_3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g3fb4483bece_3_368: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3fb4483bece_3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0" name="Google Shape;470;g3fb4483bece_3_380: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fb4483bece_3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3" name="Google Shape;483;g3fb4483bece_3_393: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fb4483bece_3_4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6" name="Google Shape;496;g3fb4483bece_3_406: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fb4483bece_3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8" name="Google Shape;508;g3fb4483bece_3_418: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fb4483bece_3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0" name="Google Shape;520;g3fb4483bece_3_430:notes"/>
          <p:cNvSpPr>
            <a:spLocks noGrp="1" noRot="1" noChangeAspect="1"/>
          </p:cNvSpPr>
          <p:nvPr>
            <p:ph type="sldImg" idx="2"/>
          </p:nvPr>
        </p:nvSpPr>
        <p:spPr>
          <a:xfrm>
            <a:off x="381394" y="685800"/>
            <a:ext cx="6095213"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שקופית כותרת"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1" y="1597820"/>
            <a:ext cx="7772408" cy="1102519"/>
          </a:xfrm>
          <a:prstGeom prst="rect">
            <a:avLst/>
          </a:prstGeom>
          <a:noFill/>
          <a:ln>
            <a:noFill/>
          </a:ln>
        </p:spPr>
        <p:txBody>
          <a:bodyPr spcFirstLastPara="1" wrap="square" lIns="68575" tIns="34275" rIns="68575" bIns="34275" anchor="ctr" anchorCtr="0">
            <a:normAutofit/>
          </a:bodyPr>
          <a:lstStyle>
            <a:lvl1pPr lvl="0" algn="ctr" rtl="1">
              <a:spcBef>
                <a:spcPts val="0"/>
              </a:spcBef>
              <a:spcAft>
                <a:spcPts val="0"/>
              </a:spcAft>
              <a:buClr>
                <a:schemeClr val="dk1"/>
              </a:buClr>
              <a:buSzPts val="1300"/>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8" name="Google Shape;58;p14"/>
          <p:cNvSpPr txBox="1">
            <a:spLocks noGrp="1"/>
          </p:cNvSpPr>
          <p:nvPr>
            <p:ph type="subTitle" idx="1"/>
          </p:nvPr>
        </p:nvSpPr>
        <p:spPr>
          <a:xfrm>
            <a:off x="1371601" y="2914650"/>
            <a:ext cx="6400807" cy="1314450"/>
          </a:xfrm>
          <a:prstGeom prst="rect">
            <a:avLst/>
          </a:prstGeom>
          <a:noFill/>
          <a:ln>
            <a:noFill/>
          </a:ln>
        </p:spPr>
        <p:txBody>
          <a:bodyPr spcFirstLastPara="1" wrap="square" lIns="68575" tIns="34275" rIns="68575" bIns="34275" anchor="t" anchorCtr="0">
            <a:normAutofit/>
          </a:bodyPr>
          <a:lstStyle>
            <a:lvl1pPr lvl="0" algn="ctr" rtl="1">
              <a:spcBef>
                <a:spcPts val="500"/>
              </a:spcBef>
              <a:spcAft>
                <a:spcPts val="0"/>
              </a:spcAft>
              <a:buClr>
                <a:srgbClr val="888888"/>
              </a:buClr>
              <a:buSzPts val="2400"/>
              <a:buNone/>
              <a:defRPr>
                <a:solidFill>
                  <a:srgbClr val="888888"/>
                </a:solidFill>
              </a:defRPr>
            </a:lvl1pPr>
            <a:lvl2pPr lvl="1" algn="ctr" rtl="1">
              <a:spcBef>
                <a:spcPts val="400"/>
              </a:spcBef>
              <a:spcAft>
                <a:spcPts val="0"/>
              </a:spcAft>
              <a:buClr>
                <a:srgbClr val="888888"/>
              </a:buClr>
              <a:buSzPts val="2100"/>
              <a:buNone/>
              <a:defRPr>
                <a:solidFill>
                  <a:srgbClr val="888888"/>
                </a:solidFill>
              </a:defRPr>
            </a:lvl2pPr>
            <a:lvl3pPr lvl="2" algn="ctr" rtl="1">
              <a:spcBef>
                <a:spcPts val="400"/>
              </a:spcBef>
              <a:spcAft>
                <a:spcPts val="0"/>
              </a:spcAft>
              <a:buClr>
                <a:srgbClr val="888888"/>
              </a:buClr>
              <a:buSzPts val="1800"/>
              <a:buNone/>
              <a:defRPr>
                <a:solidFill>
                  <a:srgbClr val="888888"/>
                </a:solidFill>
              </a:defRPr>
            </a:lvl3pPr>
            <a:lvl4pPr lvl="3" algn="ctr" rtl="1">
              <a:spcBef>
                <a:spcPts val="300"/>
              </a:spcBef>
              <a:spcAft>
                <a:spcPts val="0"/>
              </a:spcAft>
              <a:buClr>
                <a:srgbClr val="888888"/>
              </a:buClr>
              <a:buSzPts val="1500"/>
              <a:buNone/>
              <a:defRPr>
                <a:solidFill>
                  <a:srgbClr val="888888"/>
                </a:solidFill>
              </a:defRPr>
            </a:lvl4pPr>
            <a:lvl5pPr lvl="4" algn="ctr" rtl="1">
              <a:spcBef>
                <a:spcPts val="300"/>
              </a:spcBef>
              <a:spcAft>
                <a:spcPts val="0"/>
              </a:spcAft>
              <a:buClr>
                <a:srgbClr val="888888"/>
              </a:buClr>
              <a:buSzPts val="1500"/>
              <a:buNone/>
              <a:defRPr>
                <a:solidFill>
                  <a:srgbClr val="888888"/>
                </a:solidFill>
              </a:defRPr>
            </a:lvl5pPr>
            <a:lvl6pPr lvl="5" algn="ctr" rtl="1">
              <a:spcBef>
                <a:spcPts val="300"/>
              </a:spcBef>
              <a:spcAft>
                <a:spcPts val="0"/>
              </a:spcAft>
              <a:buClr>
                <a:srgbClr val="888888"/>
              </a:buClr>
              <a:buSzPts val="1500"/>
              <a:buNone/>
              <a:defRPr>
                <a:solidFill>
                  <a:srgbClr val="888888"/>
                </a:solidFill>
              </a:defRPr>
            </a:lvl6pPr>
            <a:lvl7pPr lvl="6" algn="ctr" rtl="1">
              <a:spcBef>
                <a:spcPts val="300"/>
              </a:spcBef>
              <a:spcAft>
                <a:spcPts val="0"/>
              </a:spcAft>
              <a:buClr>
                <a:srgbClr val="888888"/>
              </a:buClr>
              <a:buSzPts val="1500"/>
              <a:buNone/>
              <a:defRPr>
                <a:solidFill>
                  <a:srgbClr val="888888"/>
                </a:solidFill>
              </a:defRPr>
            </a:lvl7pPr>
            <a:lvl8pPr lvl="7" algn="ctr" rtl="1">
              <a:spcBef>
                <a:spcPts val="300"/>
              </a:spcBef>
              <a:spcAft>
                <a:spcPts val="0"/>
              </a:spcAft>
              <a:buClr>
                <a:srgbClr val="888888"/>
              </a:buClr>
              <a:buSzPts val="1500"/>
              <a:buNone/>
              <a:defRPr>
                <a:solidFill>
                  <a:srgbClr val="888888"/>
                </a:solidFill>
              </a:defRPr>
            </a:lvl8pPr>
            <a:lvl9pPr lvl="8" algn="ctr" rtl="1">
              <a:spcBef>
                <a:spcPts val="300"/>
              </a:spcBef>
              <a:spcAft>
                <a:spcPts val="0"/>
              </a:spcAft>
              <a:buClr>
                <a:srgbClr val="888888"/>
              </a:buClr>
              <a:buSzPts val="1500"/>
              <a:buNone/>
              <a:defRPr>
                <a:solidFill>
                  <a:srgbClr val="888888"/>
                </a:solidFill>
              </a:defRPr>
            </a:lvl9pPr>
          </a:lstStyle>
          <a:p>
            <a:endParaRPr/>
          </a:p>
        </p:txBody>
      </p:sp>
      <p:sp>
        <p:nvSpPr>
          <p:cNvPr id="59" name="Google Shape;59;p14"/>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60" name="Google Shape;60;p14"/>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61" name="Google Shape;61;p14"/>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62"/>
        <p:cNvGrpSpPr/>
        <p:nvPr/>
      </p:nvGrpSpPr>
      <p:grpSpPr>
        <a:xfrm>
          <a:off x="0" y="0"/>
          <a:ext cx="0" cy="0"/>
          <a:chOff x="0" y="0"/>
          <a:chExt cx="0" cy="0"/>
        </a:xfrm>
      </p:grpSpPr>
      <p:sp>
        <p:nvSpPr>
          <p:cNvPr id="63" name="Google Shape;63;p15"/>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64" name="Google Shape;64;p15"/>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65" name="Google Shape;65;p15"/>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457201" y="205978"/>
            <a:ext cx="8229609" cy="857250"/>
          </a:xfrm>
          <a:prstGeom prst="rect">
            <a:avLst/>
          </a:prstGeom>
          <a:noFill/>
          <a:ln>
            <a:noFill/>
          </a:ln>
        </p:spPr>
        <p:txBody>
          <a:bodyPr spcFirstLastPara="1" wrap="square" lIns="68575" tIns="34275" rIns="68575" bIns="34275" anchor="ctr" anchorCtr="0">
            <a:normAutofit/>
          </a:bodyPr>
          <a:lstStyle>
            <a:lvl1pPr lvl="0" algn="ctr" rtl="1">
              <a:spcBef>
                <a:spcPts val="0"/>
              </a:spcBef>
              <a:spcAft>
                <a:spcPts val="0"/>
              </a:spcAft>
              <a:buClr>
                <a:schemeClr val="dk1"/>
              </a:buClr>
              <a:buSzPts val="1300"/>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68" name="Google Shape;68;p16"/>
          <p:cNvSpPr txBox="1">
            <a:spLocks noGrp="1"/>
          </p:cNvSpPr>
          <p:nvPr>
            <p:ph type="body" idx="1"/>
          </p:nvPr>
        </p:nvSpPr>
        <p:spPr>
          <a:xfrm>
            <a:off x="457201" y="1200151"/>
            <a:ext cx="8229609" cy="3394472"/>
          </a:xfrm>
          <a:prstGeom prst="rect">
            <a:avLst/>
          </a:prstGeom>
          <a:noFill/>
          <a:ln>
            <a:noFill/>
          </a:ln>
        </p:spPr>
        <p:txBody>
          <a:bodyPr spcFirstLastPara="1" wrap="square" lIns="68575" tIns="34275" rIns="68575" bIns="34275" anchor="t" anchorCtr="0">
            <a:normAutofit/>
          </a:bodyPr>
          <a:lstStyle>
            <a:lvl1pPr marL="457200" lvl="0" indent="-311150" algn="r" rtl="1">
              <a:spcBef>
                <a:spcPts val="300"/>
              </a:spcBef>
              <a:spcAft>
                <a:spcPts val="0"/>
              </a:spcAft>
              <a:buClr>
                <a:schemeClr val="dk1"/>
              </a:buClr>
              <a:buSzPts val="1300"/>
              <a:buChar char="•"/>
              <a:defRPr/>
            </a:lvl1pPr>
            <a:lvl2pPr marL="914400" lvl="1" indent="-311150" algn="r" rtl="1">
              <a:spcBef>
                <a:spcPts val="300"/>
              </a:spcBef>
              <a:spcAft>
                <a:spcPts val="0"/>
              </a:spcAft>
              <a:buClr>
                <a:schemeClr val="dk1"/>
              </a:buClr>
              <a:buSzPts val="1300"/>
              <a:buChar char="–"/>
              <a:defRPr/>
            </a:lvl2pPr>
            <a:lvl3pPr marL="1371600" lvl="2" indent="-311150" algn="r" rtl="1">
              <a:spcBef>
                <a:spcPts val="300"/>
              </a:spcBef>
              <a:spcAft>
                <a:spcPts val="0"/>
              </a:spcAft>
              <a:buClr>
                <a:schemeClr val="dk1"/>
              </a:buClr>
              <a:buSzPts val="1300"/>
              <a:buChar char="•"/>
              <a:defRPr/>
            </a:lvl3pPr>
            <a:lvl4pPr marL="1828800" lvl="3" indent="-311150" algn="r" rtl="1">
              <a:spcBef>
                <a:spcPts val="300"/>
              </a:spcBef>
              <a:spcAft>
                <a:spcPts val="0"/>
              </a:spcAft>
              <a:buClr>
                <a:schemeClr val="dk1"/>
              </a:buClr>
              <a:buSzPts val="1300"/>
              <a:buChar char="–"/>
              <a:defRPr/>
            </a:lvl4pPr>
            <a:lvl5pPr marL="2286000" lvl="4" indent="-311150" algn="r" rtl="1">
              <a:spcBef>
                <a:spcPts val="300"/>
              </a:spcBef>
              <a:spcAft>
                <a:spcPts val="0"/>
              </a:spcAft>
              <a:buClr>
                <a:schemeClr val="dk1"/>
              </a:buClr>
              <a:buSzPts val="1300"/>
              <a:buChar char="»"/>
              <a:defRPr/>
            </a:lvl5pPr>
            <a:lvl6pPr marL="2743200" lvl="5" indent="-311150" algn="r" rtl="1">
              <a:spcBef>
                <a:spcPts val="300"/>
              </a:spcBef>
              <a:spcAft>
                <a:spcPts val="0"/>
              </a:spcAft>
              <a:buClr>
                <a:schemeClr val="dk1"/>
              </a:buClr>
              <a:buSzPts val="1300"/>
              <a:buChar char="•"/>
              <a:defRPr/>
            </a:lvl6pPr>
            <a:lvl7pPr marL="3200400" lvl="6" indent="-311150" algn="r" rtl="1">
              <a:spcBef>
                <a:spcPts val="300"/>
              </a:spcBef>
              <a:spcAft>
                <a:spcPts val="0"/>
              </a:spcAft>
              <a:buClr>
                <a:schemeClr val="dk1"/>
              </a:buClr>
              <a:buSzPts val="1300"/>
              <a:buChar char="•"/>
              <a:defRPr/>
            </a:lvl7pPr>
            <a:lvl8pPr marL="3657600" lvl="7" indent="-311150" algn="r" rtl="1">
              <a:spcBef>
                <a:spcPts val="300"/>
              </a:spcBef>
              <a:spcAft>
                <a:spcPts val="0"/>
              </a:spcAft>
              <a:buClr>
                <a:schemeClr val="dk1"/>
              </a:buClr>
              <a:buSzPts val="1300"/>
              <a:buChar char="•"/>
              <a:defRPr/>
            </a:lvl8pPr>
            <a:lvl9pPr marL="4114800" lvl="8" indent="-311150" algn="r" rtl="1">
              <a:spcBef>
                <a:spcPts val="300"/>
              </a:spcBef>
              <a:spcAft>
                <a:spcPts val="0"/>
              </a:spcAft>
              <a:buClr>
                <a:schemeClr val="dk1"/>
              </a:buClr>
              <a:buSzPts val="1300"/>
              <a:buChar char="•"/>
              <a:defRPr/>
            </a:lvl9pPr>
          </a:lstStyle>
          <a:p>
            <a:endParaRPr/>
          </a:p>
        </p:txBody>
      </p:sp>
      <p:sp>
        <p:nvSpPr>
          <p:cNvPr id="69" name="Google Shape;69;p16"/>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70" name="Google Shape;70;p16"/>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71" name="Google Shape;71;p16"/>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722313" y="3305176"/>
            <a:ext cx="7772408" cy="1021556"/>
          </a:xfrm>
          <a:prstGeom prst="rect">
            <a:avLst/>
          </a:prstGeom>
          <a:noFill/>
          <a:ln>
            <a:noFill/>
          </a:ln>
        </p:spPr>
        <p:txBody>
          <a:bodyPr spcFirstLastPara="1" wrap="square" lIns="68575" tIns="34275" rIns="68575" bIns="34275" anchor="t" anchorCtr="0">
            <a:normAutofit/>
          </a:bodyPr>
          <a:lstStyle>
            <a:lvl1pPr lvl="0" algn="r" rtl="1">
              <a:spcBef>
                <a:spcPts val="0"/>
              </a:spcBef>
              <a:spcAft>
                <a:spcPts val="0"/>
              </a:spcAft>
              <a:buClr>
                <a:schemeClr val="dk1"/>
              </a:buClr>
              <a:buSzPts val="3000"/>
              <a:buFont typeface="Calibri"/>
              <a:buNone/>
              <a:defRPr sz="3000" b="1" cap="none"/>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74" name="Google Shape;74;p17"/>
          <p:cNvSpPr txBox="1">
            <a:spLocks noGrp="1"/>
          </p:cNvSpPr>
          <p:nvPr>
            <p:ph type="body" idx="1"/>
          </p:nvPr>
        </p:nvSpPr>
        <p:spPr>
          <a:xfrm>
            <a:off x="722313" y="2180035"/>
            <a:ext cx="7772408" cy="1125140"/>
          </a:xfrm>
          <a:prstGeom prst="rect">
            <a:avLst/>
          </a:prstGeom>
          <a:noFill/>
          <a:ln>
            <a:noFill/>
          </a:ln>
        </p:spPr>
        <p:txBody>
          <a:bodyPr spcFirstLastPara="1" wrap="square" lIns="68575" tIns="34275" rIns="68575" bIns="34275" anchor="b" anchorCtr="0">
            <a:normAutofit/>
          </a:bodyPr>
          <a:lstStyle>
            <a:lvl1pPr marL="457200" lvl="0" indent="-228600" algn="r" rtl="1">
              <a:spcBef>
                <a:spcPts val="300"/>
              </a:spcBef>
              <a:spcAft>
                <a:spcPts val="0"/>
              </a:spcAft>
              <a:buClr>
                <a:srgbClr val="888888"/>
              </a:buClr>
              <a:buSzPts val="1500"/>
              <a:buNone/>
              <a:defRPr sz="1500">
                <a:solidFill>
                  <a:srgbClr val="888888"/>
                </a:solidFill>
              </a:defRPr>
            </a:lvl1pPr>
            <a:lvl2pPr marL="914400" lvl="1" indent="-228600" algn="r" rtl="1">
              <a:spcBef>
                <a:spcPts val="300"/>
              </a:spcBef>
              <a:spcAft>
                <a:spcPts val="0"/>
              </a:spcAft>
              <a:buClr>
                <a:srgbClr val="888888"/>
              </a:buClr>
              <a:buSzPts val="1300"/>
              <a:buNone/>
              <a:defRPr sz="1300">
                <a:solidFill>
                  <a:srgbClr val="888888"/>
                </a:solidFill>
              </a:defRPr>
            </a:lvl2pPr>
            <a:lvl3pPr marL="1371600" lvl="2" indent="-228600" algn="r" rtl="1">
              <a:spcBef>
                <a:spcPts val="200"/>
              </a:spcBef>
              <a:spcAft>
                <a:spcPts val="0"/>
              </a:spcAft>
              <a:buClr>
                <a:srgbClr val="888888"/>
              </a:buClr>
              <a:buSzPts val="1200"/>
              <a:buNone/>
              <a:defRPr sz="1200">
                <a:solidFill>
                  <a:srgbClr val="888888"/>
                </a:solidFill>
              </a:defRPr>
            </a:lvl3pPr>
            <a:lvl4pPr marL="1828800" lvl="3" indent="-228600" algn="r" rtl="1">
              <a:spcBef>
                <a:spcPts val="200"/>
              </a:spcBef>
              <a:spcAft>
                <a:spcPts val="0"/>
              </a:spcAft>
              <a:buClr>
                <a:srgbClr val="888888"/>
              </a:buClr>
              <a:buSzPts val="1000"/>
              <a:buNone/>
              <a:defRPr sz="1000">
                <a:solidFill>
                  <a:srgbClr val="888888"/>
                </a:solidFill>
              </a:defRPr>
            </a:lvl4pPr>
            <a:lvl5pPr marL="2286000" lvl="4" indent="-228600" algn="r" rtl="1">
              <a:spcBef>
                <a:spcPts val="200"/>
              </a:spcBef>
              <a:spcAft>
                <a:spcPts val="0"/>
              </a:spcAft>
              <a:buClr>
                <a:srgbClr val="888888"/>
              </a:buClr>
              <a:buSzPts val="1000"/>
              <a:buNone/>
              <a:defRPr sz="1000">
                <a:solidFill>
                  <a:srgbClr val="888888"/>
                </a:solidFill>
              </a:defRPr>
            </a:lvl5pPr>
            <a:lvl6pPr marL="2743200" lvl="5" indent="-228600" algn="r" rtl="1">
              <a:spcBef>
                <a:spcPts val="200"/>
              </a:spcBef>
              <a:spcAft>
                <a:spcPts val="0"/>
              </a:spcAft>
              <a:buClr>
                <a:srgbClr val="888888"/>
              </a:buClr>
              <a:buSzPts val="1000"/>
              <a:buNone/>
              <a:defRPr sz="1000">
                <a:solidFill>
                  <a:srgbClr val="888888"/>
                </a:solidFill>
              </a:defRPr>
            </a:lvl6pPr>
            <a:lvl7pPr marL="3200400" lvl="6" indent="-228600" algn="r" rtl="1">
              <a:spcBef>
                <a:spcPts val="200"/>
              </a:spcBef>
              <a:spcAft>
                <a:spcPts val="0"/>
              </a:spcAft>
              <a:buClr>
                <a:srgbClr val="888888"/>
              </a:buClr>
              <a:buSzPts val="1000"/>
              <a:buNone/>
              <a:defRPr sz="1000">
                <a:solidFill>
                  <a:srgbClr val="888888"/>
                </a:solidFill>
              </a:defRPr>
            </a:lvl7pPr>
            <a:lvl8pPr marL="3657600" lvl="7" indent="-228600" algn="r" rtl="1">
              <a:spcBef>
                <a:spcPts val="200"/>
              </a:spcBef>
              <a:spcAft>
                <a:spcPts val="0"/>
              </a:spcAft>
              <a:buClr>
                <a:srgbClr val="888888"/>
              </a:buClr>
              <a:buSzPts val="1000"/>
              <a:buNone/>
              <a:defRPr sz="1000">
                <a:solidFill>
                  <a:srgbClr val="888888"/>
                </a:solidFill>
              </a:defRPr>
            </a:lvl8pPr>
            <a:lvl9pPr marL="4114800" lvl="8" indent="-228600" algn="r" rtl="1">
              <a:spcBef>
                <a:spcPts val="200"/>
              </a:spcBef>
              <a:spcAft>
                <a:spcPts val="0"/>
              </a:spcAft>
              <a:buClr>
                <a:srgbClr val="888888"/>
              </a:buClr>
              <a:buSzPts val="1000"/>
              <a:buNone/>
              <a:defRPr sz="1000">
                <a:solidFill>
                  <a:srgbClr val="888888"/>
                </a:solidFill>
              </a:defRPr>
            </a:lvl9pPr>
          </a:lstStyle>
          <a:p>
            <a:endParaRPr/>
          </a:p>
        </p:txBody>
      </p:sp>
      <p:sp>
        <p:nvSpPr>
          <p:cNvPr id="75" name="Google Shape;75;p17"/>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76" name="Google Shape;76;p17"/>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77" name="Google Shape;77;p17"/>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57201" y="205978"/>
            <a:ext cx="8229609" cy="857250"/>
          </a:xfrm>
          <a:prstGeom prst="rect">
            <a:avLst/>
          </a:prstGeom>
          <a:noFill/>
          <a:ln>
            <a:noFill/>
          </a:ln>
        </p:spPr>
        <p:txBody>
          <a:bodyPr spcFirstLastPara="1" wrap="square" lIns="68575" tIns="34275" rIns="68575" bIns="34275" anchor="ctr" anchorCtr="0">
            <a:normAutofit/>
          </a:bodyPr>
          <a:lstStyle>
            <a:lvl1pPr lvl="0" algn="ctr" rtl="1">
              <a:spcBef>
                <a:spcPts val="0"/>
              </a:spcBef>
              <a:spcAft>
                <a:spcPts val="0"/>
              </a:spcAft>
              <a:buClr>
                <a:schemeClr val="dk1"/>
              </a:buClr>
              <a:buSzPts val="1300"/>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80" name="Google Shape;80;p18"/>
          <p:cNvSpPr txBox="1">
            <a:spLocks noGrp="1"/>
          </p:cNvSpPr>
          <p:nvPr>
            <p:ph type="body" idx="1"/>
          </p:nvPr>
        </p:nvSpPr>
        <p:spPr>
          <a:xfrm>
            <a:off x="457201" y="1200151"/>
            <a:ext cx="4038604" cy="3394472"/>
          </a:xfrm>
          <a:prstGeom prst="rect">
            <a:avLst/>
          </a:prstGeom>
          <a:noFill/>
          <a:ln>
            <a:noFill/>
          </a:ln>
        </p:spPr>
        <p:txBody>
          <a:bodyPr spcFirstLastPara="1" wrap="square" lIns="68575" tIns="34275" rIns="68575" bIns="34275" anchor="t" anchorCtr="0">
            <a:normAutofit/>
          </a:bodyPr>
          <a:lstStyle>
            <a:lvl1pPr marL="457200" lvl="0" indent="-361950" algn="r" rtl="1">
              <a:spcBef>
                <a:spcPts val="400"/>
              </a:spcBef>
              <a:spcAft>
                <a:spcPts val="0"/>
              </a:spcAft>
              <a:buClr>
                <a:schemeClr val="dk1"/>
              </a:buClr>
              <a:buSzPts val="2100"/>
              <a:buChar char="•"/>
              <a:defRPr sz="2100"/>
            </a:lvl1pPr>
            <a:lvl2pPr marL="914400" lvl="1" indent="-342900" algn="r" rtl="1">
              <a:spcBef>
                <a:spcPts val="400"/>
              </a:spcBef>
              <a:spcAft>
                <a:spcPts val="0"/>
              </a:spcAft>
              <a:buClr>
                <a:schemeClr val="dk1"/>
              </a:buClr>
              <a:buSzPts val="1800"/>
              <a:buChar char="–"/>
              <a:defRPr sz="1800"/>
            </a:lvl2pPr>
            <a:lvl3pPr marL="1371600" lvl="2" indent="-323850" algn="r" rtl="1">
              <a:spcBef>
                <a:spcPts val="300"/>
              </a:spcBef>
              <a:spcAft>
                <a:spcPts val="0"/>
              </a:spcAft>
              <a:buClr>
                <a:schemeClr val="dk1"/>
              </a:buClr>
              <a:buSzPts val="1500"/>
              <a:buChar char="•"/>
              <a:defRPr sz="1500"/>
            </a:lvl3pPr>
            <a:lvl4pPr marL="1828800" lvl="3" indent="-311150" algn="r" rtl="1">
              <a:spcBef>
                <a:spcPts val="300"/>
              </a:spcBef>
              <a:spcAft>
                <a:spcPts val="0"/>
              </a:spcAft>
              <a:buClr>
                <a:schemeClr val="dk1"/>
              </a:buClr>
              <a:buSzPts val="1300"/>
              <a:buChar char="–"/>
              <a:defRPr sz="1300"/>
            </a:lvl4pPr>
            <a:lvl5pPr marL="2286000" lvl="4" indent="-311150" algn="r" rtl="1">
              <a:spcBef>
                <a:spcPts val="300"/>
              </a:spcBef>
              <a:spcAft>
                <a:spcPts val="0"/>
              </a:spcAft>
              <a:buClr>
                <a:schemeClr val="dk1"/>
              </a:buClr>
              <a:buSzPts val="1300"/>
              <a:buChar char="»"/>
              <a:defRPr sz="1300"/>
            </a:lvl5pPr>
            <a:lvl6pPr marL="2743200" lvl="5" indent="-311150" algn="r" rtl="1">
              <a:spcBef>
                <a:spcPts val="300"/>
              </a:spcBef>
              <a:spcAft>
                <a:spcPts val="0"/>
              </a:spcAft>
              <a:buClr>
                <a:schemeClr val="dk1"/>
              </a:buClr>
              <a:buSzPts val="1300"/>
              <a:buChar char="•"/>
              <a:defRPr sz="1300"/>
            </a:lvl6pPr>
            <a:lvl7pPr marL="3200400" lvl="6" indent="-311150" algn="r" rtl="1">
              <a:spcBef>
                <a:spcPts val="300"/>
              </a:spcBef>
              <a:spcAft>
                <a:spcPts val="0"/>
              </a:spcAft>
              <a:buClr>
                <a:schemeClr val="dk1"/>
              </a:buClr>
              <a:buSzPts val="1300"/>
              <a:buChar char="•"/>
              <a:defRPr sz="1300"/>
            </a:lvl7pPr>
            <a:lvl8pPr marL="3657600" lvl="7" indent="-311150" algn="r" rtl="1">
              <a:spcBef>
                <a:spcPts val="300"/>
              </a:spcBef>
              <a:spcAft>
                <a:spcPts val="0"/>
              </a:spcAft>
              <a:buClr>
                <a:schemeClr val="dk1"/>
              </a:buClr>
              <a:buSzPts val="1300"/>
              <a:buChar char="•"/>
              <a:defRPr sz="1300"/>
            </a:lvl8pPr>
            <a:lvl9pPr marL="4114800" lvl="8" indent="-311150" algn="r" rtl="1">
              <a:spcBef>
                <a:spcPts val="300"/>
              </a:spcBef>
              <a:spcAft>
                <a:spcPts val="0"/>
              </a:spcAft>
              <a:buClr>
                <a:schemeClr val="dk1"/>
              </a:buClr>
              <a:buSzPts val="1300"/>
              <a:buChar char="•"/>
              <a:defRPr sz="1300"/>
            </a:lvl9pPr>
          </a:lstStyle>
          <a:p>
            <a:endParaRPr/>
          </a:p>
        </p:txBody>
      </p:sp>
      <p:sp>
        <p:nvSpPr>
          <p:cNvPr id="81" name="Google Shape;81;p18"/>
          <p:cNvSpPr txBox="1">
            <a:spLocks noGrp="1"/>
          </p:cNvSpPr>
          <p:nvPr>
            <p:ph type="body" idx="2"/>
          </p:nvPr>
        </p:nvSpPr>
        <p:spPr>
          <a:xfrm>
            <a:off x="4648205" y="1200151"/>
            <a:ext cx="4038604" cy="3394472"/>
          </a:xfrm>
          <a:prstGeom prst="rect">
            <a:avLst/>
          </a:prstGeom>
          <a:noFill/>
          <a:ln>
            <a:noFill/>
          </a:ln>
        </p:spPr>
        <p:txBody>
          <a:bodyPr spcFirstLastPara="1" wrap="square" lIns="68575" tIns="34275" rIns="68575" bIns="34275" anchor="t" anchorCtr="0">
            <a:normAutofit/>
          </a:bodyPr>
          <a:lstStyle>
            <a:lvl1pPr marL="457200" lvl="0" indent="-361950" algn="r" rtl="1">
              <a:spcBef>
                <a:spcPts val="400"/>
              </a:spcBef>
              <a:spcAft>
                <a:spcPts val="0"/>
              </a:spcAft>
              <a:buClr>
                <a:schemeClr val="dk1"/>
              </a:buClr>
              <a:buSzPts val="2100"/>
              <a:buChar char="•"/>
              <a:defRPr sz="2100"/>
            </a:lvl1pPr>
            <a:lvl2pPr marL="914400" lvl="1" indent="-342900" algn="r" rtl="1">
              <a:spcBef>
                <a:spcPts val="400"/>
              </a:spcBef>
              <a:spcAft>
                <a:spcPts val="0"/>
              </a:spcAft>
              <a:buClr>
                <a:schemeClr val="dk1"/>
              </a:buClr>
              <a:buSzPts val="1800"/>
              <a:buChar char="–"/>
              <a:defRPr sz="1800"/>
            </a:lvl2pPr>
            <a:lvl3pPr marL="1371600" lvl="2" indent="-323850" algn="r" rtl="1">
              <a:spcBef>
                <a:spcPts val="300"/>
              </a:spcBef>
              <a:spcAft>
                <a:spcPts val="0"/>
              </a:spcAft>
              <a:buClr>
                <a:schemeClr val="dk1"/>
              </a:buClr>
              <a:buSzPts val="1500"/>
              <a:buChar char="•"/>
              <a:defRPr sz="1500"/>
            </a:lvl3pPr>
            <a:lvl4pPr marL="1828800" lvl="3" indent="-311150" algn="r" rtl="1">
              <a:spcBef>
                <a:spcPts val="300"/>
              </a:spcBef>
              <a:spcAft>
                <a:spcPts val="0"/>
              </a:spcAft>
              <a:buClr>
                <a:schemeClr val="dk1"/>
              </a:buClr>
              <a:buSzPts val="1300"/>
              <a:buChar char="–"/>
              <a:defRPr sz="1300"/>
            </a:lvl4pPr>
            <a:lvl5pPr marL="2286000" lvl="4" indent="-311150" algn="r" rtl="1">
              <a:spcBef>
                <a:spcPts val="300"/>
              </a:spcBef>
              <a:spcAft>
                <a:spcPts val="0"/>
              </a:spcAft>
              <a:buClr>
                <a:schemeClr val="dk1"/>
              </a:buClr>
              <a:buSzPts val="1300"/>
              <a:buChar char="»"/>
              <a:defRPr sz="1300"/>
            </a:lvl5pPr>
            <a:lvl6pPr marL="2743200" lvl="5" indent="-311150" algn="r" rtl="1">
              <a:spcBef>
                <a:spcPts val="300"/>
              </a:spcBef>
              <a:spcAft>
                <a:spcPts val="0"/>
              </a:spcAft>
              <a:buClr>
                <a:schemeClr val="dk1"/>
              </a:buClr>
              <a:buSzPts val="1300"/>
              <a:buChar char="•"/>
              <a:defRPr sz="1300"/>
            </a:lvl6pPr>
            <a:lvl7pPr marL="3200400" lvl="6" indent="-311150" algn="r" rtl="1">
              <a:spcBef>
                <a:spcPts val="300"/>
              </a:spcBef>
              <a:spcAft>
                <a:spcPts val="0"/>
              </a:spcAft>
              <a:buClr>
                <a:schemeClr val="dk1"/>
              </a:buClr>
              <a:buSzPts val="1300"/>
              <a:buChar char="•"/>
              <a:defRPr sz="1300"/>
            </a:lvl7pPr>
            <a:lvl8pPr marL="3657600" lvl="7" indent="-311150" algn="r" rtl="1">
              <a:spcBef>
                <a:spcPts val="300"/>
              </a:spcBef>
              <a:spcAft>
                <a:spcPts val="0"/>
              </a:spcAft>
              <a:buClr>
                <a:schemeClr val="dk1"/>
              </a:buClr>
              <a:buSzPts val="1300"/>
              <a:buChar char="•"/>
              <a:defRPr sz="1300"/>
            </a:lvl8pPr>
            <a:lvl9pPr marL="4114800" lvl="8" indent="-311150" algn="r" rtl="1">
              <a:spcBef>
                <a:spcPts val="300"/>
              </a:spcBef>
              <a:spcAft>
                <a:spcPts val="0"/>
              </a:spcAft>
              <a:buClr>
                <a:schemeClr val="dk1"/>
              </a:buClr>
              <a:buSzPts val="1300"/>
              <a:buChar char="•"/>
              <a:defRPr sz="1300"/>
            </a:lvl9pPr>
          </a:lstStyle>
          <a:p>
            <a:endParaRPr/>
          </a:p>
        </p:txBody>
      </p:sp>
      <p:sp>
        <p:nvSpPr>
          <p:cNvPr id="82" name="Google Shape;82;p18"/>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83" name="Google Shape;83;p18"/>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84" name="Google Shape;84;p18"/>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57201" y="205978"/>
            <a:ext cx="8229609" cy="857250"/>
          </a:xfrm>
          <a:prstGeom prst="rect">
            <a:avLst/>
          </a:prstGeom>
          <a:noFill/>
          <a:ln>
            <a:noFill/>
          </a:ln>
        </p:spPr>
        <p:txBody>
          <a:bodyPr spcFirstLastPara="1" wrap="square" lIns="68575" tIns="34275" rIns="68575" bIns="34275" anchor="ctr" anchorCtr="0">
            <a:normAutofit/>
          </a:bodyPr>
          <a:lstStyle>
            <a:lvl1pPr lvl="0" algn="ctr" rtl="1">
              <a:spcBef>
                <a:spcPts val="0"/>
              </a:spcBef>
              <a:spcAft>
                <a:spcPts val="0"/>
              </a:spcAft>
              <a:buClr>
                <a:schemeClr val="dk1"/>
              </a:buClr>
              <a:buSzPts val="3300"/>
              <a:buFont typeface="Calibri"/>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87" name="Google Shape;87;p19"/>
          <p:cNvSpPr txBox="1">
            <a:spLocks noGrp="1"/>
          </p:cNvSpPr>
          <p:nvPr>
            <p:ph type="body" idx="1"/>
          </p:nvPr>
        </p:nvSpPr>
        <p:spPr>
          <a:xfrm>
            <a:off x="457200" y="1151335"/>
            <a:ext cx="4040192" cy="479822"/>
          </a:xfrm>
          <a:prstGeom prst="rect">
            <a:avLst/>
          </a:prstGeom>
          <a:noFill/>
          <a:ln>
            <a:noFill/>
          </a:ln>
        </p:spPr>
        <p:txBody>
          <a:bodyPr spcFirstLastPara="1" wrap="square" lIns="68575" tIns="34275" rIns="68575" bIns="34275" anchor="b" anchorCtr="0">
            <a:normAutofit/>
          </a:bodyPr>
          <a:lstStyle>
            <a:lvl1pPr marL="457200" lvl="0" indent="-228600" algn="r" rtl="1">
              <a:spcBef>
                <a:spcPts val="400"/>
              </a:spcBef>
              <a:spcAft>
                <a:spcPts val="0"/>
              </a:spcAft>
              <a:buClr>
                <a:schemeClr val="dk1"/>
              </a:buClr>
              <a:buSzPts val="1800"/>
              <a:buNone/>
              <a:defRPr sz="1800" b="1"/>
            </a:lvl1pPr>
            <a:lvl2pPr marL="914400" lvl="1" indent="-228600" algn="r" rtl="1">
              <a:spcBef>
                <a:spcPts val="300"/>
              </a:spcBef>
              <a:spcAft>
                <a:spcPts val="0"/>
              </a:spcAft>
              <a:buClr>
                <a:schemeClr val="dk1"/>
              </a:buClr>
              <a:buSzPts val="1500"/>
              <a:buNone/>
              <a:defRPr sz="1500" b="1"/>
            </a:lvl2pPr>
            <a:lvl3pPr marL="1371600" lvl="2" indent="-228600" algn="r" rtl="1">
              <a:spcBef>
                <a:spcPts val="300"/>
              </a:spcBef>
              <a:spcAft>
                <a:spcPts val="0"/>
              </a:spcAft>
              <a:buClr>
                <a:schemeClr val="dk1"/>
              </a:buClr>
              <a:buSzPts val="1300"/>
              <a:buNone/>
              <a:defRPr sz="1300" b="1"/>
            </a:lvl3pPr>
            <a:lvl4pPr marL="1828800" lvl="3" indent="-228600" algn="r" rtl="1">
              <a:spcBef>
                <a:spcPts val="200"/>
              </a:spcBef>
              <a:spcAft>
                <a:spcPts val="0"/>
              </a:spcAft>
              <a:buClr>
                <a:schemeClr val="dk1"/>
              </a:buClr>
              <a:buSzPts val="1200"/>
              <a:buNone/>
              <a:defRPr sz="1200" b="1"/>
            </a:lvl4pPr>
            <a:lvl5pPr marL="2286000" lvl="4" indent="-228600" algn="r" rtl="1">
              <a:spcBef>
                <a:spcPts val="200"/>
              </a:spcBef>
              <a:spcAft>
                <a:spcPts val="0"/>
              </a:spcAft>
              <a:buClr>
                <a:schemeClr val="dk1"/>
              </a:buClr>
              <a:buSzPts val="1200"/>
              <a:buNone/>
              <a:defRPr sz="1200" b="1"/>
            </a:lvl5pPr>
            <a:lvl6pPr marL="2743200" lvl="5" indent="-228600" algn="r" rtl="1">
              <a:spcBef>
                <a:spcPts val="200"/>
              </a:spcBef>
              <a:spcAft>
                <a:spcPts val="0"/>
              </a:spcAft>
              <a:buClr>
                <a:schemeClr val="dk1"/>
              </a:buClr>
              <a:buSzPts val="1200"/>
              <a:buNone/>
              <a:defRPr sz="1200" b="1"/>
            </a:lvl6pPr>
            <a:lvl7pPr marL="3200400" lvl="6" indent="-228600" algn="r" rtl="1">
              <a:spcBef>
                <a:spcPts val="200"/>
              </a:spcBef>
              <a:spcAft>
                <a:spcPts val="0"/>
              </a:spcAft>
              <a:buClr>
                <a:schemeClr val="dk1"/>
              </a:buClr>
              <a:buSzPts val="1200"/>
              <a:buNone/>
              <a:defRPr sz="1200" b="1"/>
            </a:lvl7pPr>
            <a:lvl8pPr marL="3657600" lvl="7" indent="-228600" algn="r" rtl="1">
              <a:spcBef>
                <a:spcPts val="200"/>
              </a:spcBef>
              <a:spcAft>
                <a:spcPts val="0"/>
              </a:spcAft>
              <a:buClr>
                <a:schemeClr val="dk1"/>
              </a:buClr>
              <a:buSzPts val="1200"/>
              <a:buNone/>
              <a:defRPr sz="1200" b="1"/>
            </a:lvl8pPr>
            <a:lvl9pPr marL="4114800" lvl="8" indent="-228600" algn="r" rtl="1">
              <a:spcBef>
                <a:spcPts val="2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457200" y="1631156"/>
            <a:ext cx="4040192" cy="2963466"/>
          </a:xfrm>
          <a:prstGeom prst="rect">
            <a:avLst/>
          </a:prstGeom>
          <a:noFill/>
          <a:ln>
            <a:noFill/>
          </a:ln>
        </p:spPr>
        <p:txBody>
          <a:bodyPr spcFirstLastPara="1" wrap="square" lIns="68575" tIns="34275" rIns="68575" bIns="34275" anchor="t" anchorCtr="0">
            <a:normAutofit/>
          </a:bodyPr>
          <a:lstStyle>
            <a:lvl1pPr marL="457200" lvl="0" indent="-342900" algn="r" rtl="1">
              <a:spcBef>
                <a:spcPts val="400"/>
              </a:spcBef>
              <a:spcAft>
                <a:spcPts val="0"/>
              </a:spcAft>
              <a:buClr>
                <a:schemeClr val="dk1"/>
              </a:buClr>
              <a:buSzPts val="1800"/>
              <a:buChar char="•"/>
              <a:defRPr sz="1800"/>
            </a:lvl1pPr>
            <a:lvl2pPr marL="914400" lvl="1" indent="-323850" algn="r" rtl="1">
              <a:spcBef>
                <a:spcPts val="300"/>
              </a:spcBef>
              <a:spcAft>
                <a:spcPts val="0"/>
              </a:spcAft>
              <a:buClr>
                <a:schemeClr val="dk1"/>
              </a:buClr>
              <a:buSzPts val="1500"/>
              <a:buChar char="–"/>
              <a:defRPr sz="1500"/>
            </a:lvl2pPr>
            <a:lvl3pPr marL="1371600" lvl="2" indent="-311150" algn="r" rtl="1">
              <a:spcBef>
                <a:spcPts val="300"/>
              </a:spcBef>
              <a:spcAft>
                <a:spcPts val="0"/>
              </a:spcAft>
              <a:buClr>
                <a:schemeClr val="dk1"/>
              </a:buClr>
              <a:buSzPts val="1300"/>
              <a:buChar char="•"/>
              <a:defRPr sz="1300"/>
            </a:lvl3pPr>
            <a:lvl4pPr marL="1828800" lvl="3" indent="-304800" algn="r" rtl="1">
              <a:spcBef>
                <a:spcPts val="200"/>
              </a:spcBef>
              <a:spcAft>
                <a:spcPts val="0"/>
              </a:spcAft>
              <a:buClr>
                <a:schemeClr val="dk1"/>
              </a:buClr>
              <a:buSzPts val="1200"/>
              <a:buChar char="–"/>
              <a:defRPr sz="1200"/>
            </a:lvl4pPr>
            <a:lvl5pPr marL="2286000" lvl="4" indent="-304800" algn="r" rtl="1">
              <a:spcBef>
                <a:spcPts val="200"/>
              </a:spcBef>
              <a:spcAft>
                <a:spcPts val="0"/>
              </a:spcAft>
              <a:buClr>
                <a:schemeClr val="dk1"/>
              </a:buClr>
              <a:buSzPts val="1200"/>
              <a:buChar char="»"/>
              <a:defRPr sz="1200"/>
            </a:lvl5pPr>
            <a:lvl6pPr marL="2743200" lvl="5" indent="-304800" algn="r" rtl="1">
              <a:spcBef>
                <a:spcPts val="200"/>
              </a:spcBef>
              <a:spcAft>
                <a:spcPts val="0"/>
              </a:spcAft>
              <a:buClr>
                <a:schemeClr val="dk1"/>
              </a:buClr>
              <a:buSzPts val="1200"/>
              <a:buChar char="•"/>
              <a:defRPr sz="1200"/>
            </a:lvl6pPr>
            <a:lvl7pPr marL="3200400" lvl="6" indent="-304800" algn="r" rtl="1">
              <a:spcBef>
                <a:spcPts val="200"/>
              </a:spcBef>
              <a:spcAft>
                <a:spcPts val="0"/>
              </a:spcAft>
              <a:buClr>
                <a:schemeClr val="dk1"/>
              </a:buClr>
              <a:buSzPts val="1200"/>
              <a:buChar char="•"/>
              <a:defRPr sz="1200"/>
            </a:lvl7pPr>
            <a:lvl8pPr marL="3657600" lvl="7" indent="-304800" algn="r" rtl="1">
              <a:spcBef>
                <a:spcPts val="200"/>
              </a:spcBef>
              <a:spcAft>
                <a:spcPts val="0"/>
              </a:spcAft>
              <a:buClr>
                <a:schemeClr val="dk1"/>
              </a:buClr>
              <a:buSzPts val="1200"/>
              <a:buChar char="•"/>
              <a:defRPr sz="1200"/>
            </a:lvl8pPr>
            <a:lvl9pPr marL="4114800" lvl="8" indent="-304800" algn="r" rtl="1">
              <a:spcBef>
                <a:spcPts val="200"/>
              </a:spcBef>
              <a:spcAft>
                <a:spcPts val="0"/>
              </a:spcAft>
              <a:buClr>
                <a:schemeClr val="dk1"/>
              </a:buClr>
              <a:buSzPts val="1200"/>
              <a:buChar char="•"/>
              <a:defRPr sz="1200"/>
            </a:lvl9pPr>
          </a:lstStyle>
          <a:p>
            <a:endParaRPr/>
          </a:p>
        </p:txBody>
      </p:sp>
      <p:sp>
        <p:nvSpPr>
          <p:cNvPr id="89" name="Google Shape;89;p19"/>
          <p:cNvSpPr txBox="1">
            <a:spLocks noGrp="1"/>
          </p:cNvSpPr>
          <p:nvPr>
            <p:ph type="body" idx="3"/>
          </p:nvPr>
        </p:nvSpPr>
        <p:spPr>
          <a:xfrm>
            <a:off x="4645030" y="1151335"/>
            <a:ext cx="4041779" cy="479822"/>
          </a:xfrm>
          <a:prstGeom prst="rect">
            <a:avLst/>
          </a:prstGeom>
          <a:noFill/>
          <a:ln>
            <a:noFill/>
          </a:ln>
        </p:spPr>
        <p:txBody>
          <a:bodyPr spcFirstLastPara="1" wrap="square" lIns="68575" tIns="34275" rIns="68575" bIns="34275" anchor="b" anchorCtr="0">
            <a:normAutofit/>
          </a:bodyPr>
          <a:lstStyle>
            <a:lvl1pPr marL="457200" lvl="0" indent="-228600" algn="r" rtl="1">
              <a:spcBef>
                <a:spcPts val="400"/>
              </a:spcBef>
              <a:spcAft>
                <a:spcPts val="0"/>
              </a:spcAft>
              <a:buClr>
                <a:schemeClr val="dk1"/>
              </a:buClr>
              <a:buSzPts val="1800"/>
              <a:buNone/>
              <a:defRPr sz="1800" b="1"/>
            </a:lvl1pPr>
            <a:lvl2pPr marL="914400" lvl="1" indent="-228600" algn="r" rtl="1">
              <a:spcBef>
                <a:spcPts val="300"/>
              </a:spcBef>
              <a:spcAft>
                <a:spcPts val="0"/>
              </a:spcAft>
              <a:buClr>
                <a:schemeClr val="dk1"/>
              </a:buClr>
              <a:buSzPts val="1500"/>
              <a:buNone/>
              <a:defRPr sz="1500" b="1"/>
            </a:lvl2pPr>
            <a:lvl3pPr marL="1371600" lvl="2" indent="-228600" algn="r" rtl="1">
              <a:spcBef>
                <a:spcPts val="300"/>
              </a:spcBef>
              <a:spcAft>
                <a:spcPts val="0"/>
              </a:spcAft>
              <a:buClr>
                <a:schemeClr val="dk1"/>
              </a:buClr>
              <a:buSzPts val="1300"/>
              <a:buNone/>
              <a:defRPr sz="1300" b="1"/>
            </a:lvl3pPr>
            <a:lvl4pPr marL="1828800" lvl="3" indent="-228600" algn="r" rtl="1">
              <a:spcBef>
                <a:spcPts val="200"/>
              </a:spcBef>
              <a:spcAft>
                <a:spcPts val="0"/>
              </a:spcAft>
              <a:buClr>
                <a:schemeClr val="dk1"/>
              </a:buClr>
              <a:buSzPts val="1200"/>
              <a:buNone/>
              <a:defRPr sz="1200" b="1"/>
            </a:lvl4pPr>
            <a:lvl5pPr marL="2286000" lvl="4" indent="-228600" algn="r" rtl="1">
              <a:spcBef>
                <a:spcPts val="200"/>
              </a:spcBef>
              <a:spcAft>
                <a:spcPts val="0"/>
              </a:spcAft>
              <a:buClr>
                <a:schemeClr val="dk1"/>
              </a:buClr>
              <a:buSzPts val="1200"/>
              <a:buNone/>
              <a:defRPr sz="1200" b="1"/>
            </a:lvl5pPr>
            <a:lvl6pPr marL="2743200" lvl="5" indent="-228600" algn="r" rtl="1">
              <a:spcBef>
                <a:spcPts val="200"/>
              </a:spcBef>
              <a:spcAft>
                <a:spcPts val="0"/>
              </a:spcAft>
              <a:buClr>
                <a:schemeClr val="dk1"/>
              </a:buClr>
              <a:buSzPts val="1200"/>
              <a:buNone/>
              <a:defRPr sz="1200" b="1"/>
            </a:lvl6pPr>
            <a:lvl7pPr marL="3200400" lvl="6" indent="-228600" algn="r" rtl="1">
              <a:spcBef>
                <a:spcPts val="200"/>
              </a:spcBef>
              <a:spcAft>
                <a:spcPts val="0"/>
              </a:spcAft>
              <a:buClr>
                <a:schemeClr val="dk1"/>
              </a:buClr>
              <a:buSzPts val="1200"/>
              <a:buNone/>
              <a:defRPr sz="1200" b="1"/>
            </a:lvl7pPr>
            <a:lvl8pPr marL="3657600" lvl="7" indent="-228600" algn="r" rtl="1">
              <a:spcBef>
                <a:spcPts val="200"/>
              </a:spcBef>
              <a:spcAft>
                <a:spcPts val="0"/>
              </a:spcAft>
              <a:buClr>
                <a:schemeClr val="dk1"/>
              </a:buClr>
              <a:buSzPts val="1200"/>
              <a:buNone/>
              <a:defRPr sz="1200" b="1"/>
            </a:lvl8pPr>
            <a:lvl9pPr marL="4114800" lvl="8" indent="-228600" algn="r" rtl="1">
              <a:spcBef>
                <a:spcPts val="2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45030" y="1631156"/>
            <a:ext cx="4041779" cy="2963466"/>
          </a:xfrm>
          <a:prstGeom prst="rect">
            <a:avLst/>
          </a:prstGeom>
          <a:noFill/>
          <a:ln>
            <a:noFill/>
          </a:ln>
        </p:spPr>
        <p:txBody>
          <a:bodyPr spcFirstLastPara="1" wrap="square" lIns="68575" tIns="34275" rIns="68575" bIns="34275" anchor="t" anchorCtr="0">
            <a:normAutofit/>
          </a:bodyPr>
          <a:lstStyle>
            <a:lvl1pPr marL="457200" lvl="0" indent="-342900" algn="r" rtl="1">
              <a:spcBef>
                <a:spcPts val="400"/>
              </a:spcBef>
              <a:spcAft>
                <a:spcPts val="0"/>
              </a:spcAft>
              <a:buClr>
                <a:schemeClr val="dk1"/>
              </a:buClr>
              <a:buSzPts val="1800"/>
              <a:buChar char="•"/>
              <a:defRPr sz="1800"/>
            </a:lvl1pPr>
            <a:lvl2pPr marL="914400" lvl="1" indent="-323850" algn="r" rtl="1">
              <a:spcBef>
                <a:spcPts val="300"/>
              </a:spcBef>
              <a:spcAft>
                <a:spcPts val="0"/>
              </a:spcAft>
              <a:buClr>
                <a:schemeClr val="dk1"/>
              </a:buClr>
              <a:buSzPts val="1500"/>
              <a:buChar char="–"/>
              <a:defRPr sz="1500"/>
            </a:lvl2pPr>
            <a:lvl3pPr marL="1371600" lvl="2" indent="-311150" algn="r" rtl="1">
              <a:spcBef>
                <a:spcPts val="300"/>
              </a:spcBef>
              <a:spcAft>
                <a:spcPts val="0"/>
              </a:spcAft>
              <a:buClr>
                <a:schemeClr val="dk1"/>
              </a:buClr>
              <a:buSzPts val="1300"/>
              <a:buChar char="•"/>
              <a:defRPr sz="1300"/>
            </a:lvl3pPr>
            <a:lvl4pPr marL="1828800" lvl="3" indent="-304800" algn="r" rtl="1">
              <a:spcBef>
                <a:spcPts val="200"/>
              </a:spcBef>
              <a:spcAft>
                <a:spcPts val="0"/>
              </a:spcAft>
              <a:buClr>
                <a:schemeClr val="dk1"/>
              </a:buClr>
              <a:buSzPts val="1200"/>
              <a:buChar char="–"/>
              <a:defRPr sz="1200"/>
            </a:lvl4pPr>
            <a:lvl5pPr marL="2286000" lvl="4" indent="-304800" algn="r" rtl="1">
              <a:spcBef>
                <a:spcPts val="200"/>
              </a:spcBef>
              <a:spcAft>
                <a:spcPts val="0"/>
              </a:spcAft>
              <a:buClr>
                <a:schemeClr val="dk1"/>
              </a:buClr>
              <a:buSzPts val="1200"/>
              <a:buChar char="»"/>
              <a:defRPr sz="1200"/>
            </a:lvl5pPr>
            <a:lvl6pPr marL="2743200" lvl="5" indent="-304800" algn="r" rtl="1">
              <a:spcBef>
                <a:spcPts val="200"/>
              </a:spcBef>
              <a:spcAft>
                <a:spcPts val="0"/>
              </a:spcAft>
              <a:buClr>
                <a:schemeClr val="dk1"/>
              </a:buClr>
              <a:buSzPts val="1200"/>
              <a:buChar char="•"/>
              <a:defRPr sz="1200"/>
            </a:lvl6pPr>
            <a:lvl7pPr marL="3200400" lvl="6" indent="-304800" algn="r" rtl="1">
              <a:spcBef>
                <a:spcPts val="200"/>
              </a:spcBef>
              <a:spcAft>
                <a:spcPts val="0"/>
              </a:spcAft>
              <a:buClr>
                <a:schemeClr val="dk1"/>
              </a:buClr>
              <a:buSzPts val="1200"/>
              <a:buChar char="•"/>
              <a:defRPr sz="1200"/>
            </a:lvl7pPr>
            <a:lvl8pPr marL="3657600" lvl="7" indent="-304800" algn="r" rtl="1">
              <a:spcBef>
                <a:spcPts val="200"/>
              </a:spcBef>
              <a:spcAft>
                <a:spcPts val="0"/>
              </a:spcAft>
              <a:buClr>
                <a:schemeClr val="dk1"/>
              </a:buClr>
              <a:buSzPts val="1200"/>
              <a:buChar char="•"/>
              <a:defRPr sz="1200"/>
            </a:lvl8pPr>
            <a:lvl9pPr marL="4114800" lvl="8" indent="-304800" algn="r" rtl="1">
              <a:spcBef>
                <a:spcPts val="200"/>
              </a:spcBef>
              <a:spcAft>
                <a:spcPts val="0"/>
              </a:spcAft>
              <a:buClr>
                <a:schemeClr val="dk1"/>
              </a:buClr>
              <a:buSzPts val="1200"/>
              <a:buChar char="•"/>
              <a:defRPr sz="1200"/>
            </a:lvl9pPr>
          </a:lstStyle>
          <a:p>
            <a:endParaRPr/>
          </a:p>
        </p:txBody>
      </p:sp>
      <p:sp>
        <p:nvSpPr>
          <p:cNvPr id="91" name="Google Shape;91;p19"/>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92" name="Google Shape;92;p19"/>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93" name="Google Shape;93;p19"/>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457201" y="205978"/>
            <a:ext cx="8229609" cy="857250"/>
          </a:xfrm>
          <a:prstGeom prst="rect">
            <a:avLst/>
          </a:prstGeom>
          <a:noFill/>
          <a:ln>
            <a:noFill/>
          </a:ln>
        </p:spPr>
        <p:txBody>
          <a:bodyPr spcFirstLastPara="1" wrap="square" lIns="68575" tIns="34275" rIns="68575" bIns="34275" anchor="ctr" anchorCtr="0">
            <a:normAutofit/>
          </a:bodyPr>
          <a:lstStyle>
            <a:lvl1pPr lvl="0" algn="ctr" rtl="1">
              <a:spcBef>
                <a:spcPts val="0"/>
              </a:spcBef>
              <a:spcAft>
                <a:spcPts val="0"/>
              </a:spcAft>
              <a:buClr>
                <a:schemeClr val="dk1"/>
              </a:buClr>
              <a:buSzPts val="1300"/>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96" name="Google Shape;96;p20"/>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97" name="Google Shape;97;p20"/>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98" name="Google Shape;98;p20"/>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457201" y="204788"/>
            <a:ext cx="3008316" cy="871538"/>
          </a:xfrm>
          <a:prstGeom prst="rect">
            <a:avLst/>
          </a:prstGeom>
          <a:noFill/>
          <a:ln>
            <a:noFill/>
          </a:ln>
        </p:spPr>
        <p:txBody>
          <a:bodyPr spcFirstLastPara="1" wrap="square" lIns="68575" tIns="34275" rIns="68575" bIns="34275" anchor="b" anchorCtr="0">
            <a:normAutofit/>
          </a:bodyPr>
          <a:lstStyle>
            <a:lvl1pPr lvl="0" algn="r" rtl="1">
              <a:spcBef>
                <a:spcPts val="0"/>
              </a:spcBef>
              <a:spcAft>
                <a:spcPts val="0"/>
              </a:spcAft>
              <a:buClr>
                <a:schemeClr val="dk1"/>
              </a:buClr>
              <a:buSzPts val="1500"/>
              <a:buFont typeface="Calibri"/>
              <a:buNone/>
              <a:defRPr sz="1500" b="1"/>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101" name="Google Shape;101;p21"/>
          <p:cNvSpPr txBox="1">
            <a:spLocks noGrp="1"/>
          </p:cNvSpPr>
          <p:nvPr>
            <p:ph type="body" idx="1"/>
          </p:nvPr>
        </p:nvSpPr>
        <p:spPr>
          <a:xfrm>
            <a:off x="3575054" y="204788"/>
            <a:ext cx="5111755" cy="4389835"/>
          </a:xfrm>
          <a:prstGeom prst="rect">
            <a:avLst/>
          </a:prstGeom>
          <a:noFill/>
          <a:ln>
            <a:noFill/>
          </a:ln>
        </p:spPr>
        <p:txBody>
          <a:bodyPr spcFirstLastPara="1" wrap="square" lIns="68575" tIns="34275" rIns="68575" bIns="34275" anchor="t" anchorCtr="0">
            <a:normAutofit/>
          </a:bodyPr>
          <a:lstStyle>
            <a:lvl1pPr marL="457200" lvl="0" indent="-381000" algn="r" rtl="1">
              <a:spcBef>
                <a:spcPts val="500"/>
              </a:spcBef>
              <a:spcAft>
                <a:spcPts val="0"/>
              </a:spcAft>
              <a:buClr>
                <a:schemeClr val="dk1"/>
              </a:buClr>
              <a:buSzPts val="2400"/>
              <a:buChar char="•"/>
              <a:defRPr sz="2400"/>
            </a:lvl1pPr>
            <a:lvl2pPr marL="914400" lvl="1" indent="-361950" algn="r" rtl="1">
              <a:spcBef>
                <a:spcPts val="400"/>
              </a:spcBef>
              <a:spcAft>
                <a:spcPts val="0"/>
              </a:spcAft>
              <a:buClr>
                <a:schemeClr val="dk1"/>
              </a:buClr>
              <a:buSzPts val="2100"/>
              <a:buChar char="–"/>
              <a:defRPr sz="2100"/>
            </a:lvl2pPr>
            <a:lvl3pPr marL="1371600" lvl="2" indent="-342900" algn="r" rtl="1">
              <a:spcBef>
                <a:spcPts val="400"/>
              </a:spcBef>
              <a:spcAft>
                <a:spcPts val="0"/>
              </a:spcAft>
              <a:buClr>
                <a:schemeClr val="dk1"/>
              </a:buClr>
              <a:buSzPts val="1800"/>
              <a:buChar char="•"/>
              <a:defRPr sz="1800"/>
            </a:lvl3pPr>
            <a:lvl4pPr marL="1828800" lvl="3" indent="-323850" algn="r" rtl="1">
              <a:spcBef>
                <a:spcPts val="300"/>
              </a:spcBef>
              <a:spcAft>
                <a:spcPts val="0"/>
              </a:spcAft>
              <a:buClr>
                <a:schemeClr val="dk1"/>
              </a:buClr>
              <a:buSzPts val="1500"/>
              <a:buChar char="–"/>
              <a:defRPr sz="1500"/>
            </a:lvl4pPr>
            <a:lvl5pPr marL="2286000" lvl="4" indent="-323850" algn="r" rtl="1">
              <a:spcBef>
                <a:spcPts val="300"/>
              </a:spcBef>
              <a:spcAft>
                <a:spcPts val="0"/>
              </a:spcAft>
              <a:buClr>
                <a:schemeClr val="dk1"/>
              </a:buClr>
              <a:buSzPts val="1500"/>
              <a:buChar char="»"/>
              <a:defRPr sz="1500"/>
            </a:lvl5pPr>
            <a:lvl6pPr marL="2743200" lvl="5" indent="-323850" algn="r" rtl="1">
              <a:spcBef>
                <a:spcPts val="300"/>
              </a:spcBef>
              <a:spcAft>
                <a:spcPts val="0"/>
              </a:spcAft>
              <a:buClr>
                <a:schemeClr val="dk1"/>
              </a:buClr>
              <a:buSzPts val="1500"/>
              <a:buChar char="•"/>
              <a:defRPr sz="1500"/>
            </a:lvl6pPr>
            <a:lvl7pPr marL="3200400" lvl="6" indent="-323850" algn="r" rtl="1">
              <a:spcBef>
                <a:spcPts val="300"/>
              </a:spcBef>
              <a:spcAft>
                <a:spcPts val="0"/>
              </a:spcAft>
              <a:buClr>
                <a:schemeClr val="dk1"/>
              </a:buClr>
              <a:buSzPts val="1500"/>
              <a:buChar char="•"/>
              <a:defRPr sz="1500"/>
            </a:lvl7pPr>
            <a:lvl8pPr marL="3657600" lvl="7" indent="-323850" algn="r" rtl="1">
              <a:spcBef>
                <a:spcPts val="300"/>
              </a:spcBef>
              <a:spcAft>
                <a:spcPts val="0"/>
              </a:spcAft>
              <a:buClr>
                <a:schemeClr val="dk1"/>
              </a:buClr>
              <a:buSzPts val="1500"/>
              <a:buChar char="•"/>
              <a:defRPr sz="1500"/>
            </a:lvl8pPr>
            <a:lvl9pPr marL="4114800" lvl="8" indent="-323850" algn="r" rtl="1">
              <a:spcBef>
                <a:spcPts val="3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457201" y="1076326"/>
            <a:ext cx="3008316" cy="3518297"/>
          </a:xfrm>
          <a:prstGeom prst="rect">
            <a:avLst/>
          </a:prstGeom>
          <a:noFill/>
          <a:ln>
            <a:noFill/>
          </a:ln>
        </p:spPr>
        <p:txBody>
          <a:bodyPr spcFirstLastPara="1" wrap="square" lIns="68575" tIns="34275" rIns="68575" bIns="34275" anchor="t" anchorCtr="0">
            <a:normAutofit/>
          </a:bodyPr>
          <a:lstStyle>
            <a:lvl1pPr marL="457200" lvl="0" indent="-228600" algn="r" rtl="1">
              <a:spcBef>
                <a:spcPts val="200"/>
              </a:spcBef>
              <a:spcAft>
                <a:spcPts val="0"/>
              </a:spcAft>
              <a:buClr>
                <a:schemeClr val="dk1"/>
              </a:buClr>
              <a:buSzPts val="1000"/>
              <a:buNone/>
              <a:defRPr sz="1000"/>
            </a:lvl1pPr>
            <a:lvl2pPr marL="914400" lvl="1" indent="-228600" algn="r" rtl="1">
              <a:spcBef>
                <a:spcPts val="200"/>
              </a:spcBef>
              <a:spcAft>
                <a:spcPts val="0"/>
              </a:spcAft>
              <a:buClr>
                <a:schemeClr val="dk1"/>
              </a:buClr>
              <a:buSzPts val="900"/>
              <a:buNone/>
              <a:defRPr sz="900"/>
            </a:lvl2pPr>
            <a:lvl3pPr marL="1371600" lvl="2" indent="-228600" algn="r" rtl="1">
              <a:spcBef>
                <a:spcPts val="100"/>
              </a:spcBef>
              <a:spcAft>
                <a:spcPts val="0"/>
              </a:spcAft>
              <a:buClr>
                <a:schemeClr val="dk1"/>
              </a:buClr>
              <a:buSzPts val="700"/>
              <a:buNone/>
              <a:defRPr sz="700"/>
            </a:lvl3pPr>
            <a:lvl4pPr marL="1828800" lvl="3" indent="-228600" algn="r" rtl="1">
              <a:spcBef>
                <a:spcPts val="100"/>
              </a:spcBef>
              <a:spcAft>
                <a:spcPts val="0"/>
              </a:spcAft>
              <a:buClr>
                <a:schemeClr val="dk1"/>
              </a:buClr>
              <a:buSzPts val="700"/>
              <a:buNone/>
              <a:defRPr sz="700"/>
            </a:lvl4pPr>
            <a:lvl5pPr marL="2286000" lvl="4" indent="-228600" algn="r" rtl="1">
              <a:spcBef>
                <a:spcPts val="100"/>
              </a:spcBef>
              <a:spcAft>
                <a:spcPts val="0"/>
              </a:spcAft>
              <a:buClr>
                <a:schemeClr val="dk1"/>
              </a:buClr>
              <a:buSzPts val="700"/>
              <a:buNone/>
              <a:defRPr sz="700"/>
            </a:lvl5pPr>
            <a:lvl6pPr marL="2743200" lvl="5" indent="-228600" algn="r" rtl="1">
              <a:spcBef>
                <a:spcPts val="100"/>
              </a:spcBef>
              <a:spcAft>
                <a:spcPts val="0"/>
              </a:spcAft>
              <a:buClr>
                <a:schemeClr val="dk1"/>
              </a:buClr>
              <a:buSzPts val="700"/>
              <a:buNone/>
              <a:defRPr sz="700"/>
            </a:lvl6pPr>
            <a:lvl7pPr marL="3200400" lvl="6" indent="-228600" algn="r" rtl="1">
              <a:spcBef>
                <a:spcPts val="100"/>
              </a:spcBef>
              <a:spcAft>
                <a:spcPts val="0"/>
              </a:spcAft>
              <a:buClr>
                <a:schemeClr val="dk1"/>
              </a:buClr>
              <a:buSzPts val="700"/>
              <a:buNone/>
              <a:defRPr sz="700"/>
            </a:lvl7pPr>
            <a:lvl8pPr marL="3657600" lvl="7" indent="-228600" algn="r" rtl="1">
              <a:spcBef>
                <a:spcPts val="100"/>
              </a:spcBef>
              <a:spcAft>
                <a:spcPts val="0"/>
              </a:spcAft>
              <a:buClr>
                <a:schemeClr val="dk1"/>
              </a:buClr>
              <a:buSzPts val="700"/>
              <a:buNone/>
              <a:defRPr sz="700"/>
            </a:lvl8pPr>
            <a:lvl9pPr marL="4114800" lvl="8" indent="-228600" algn="r" rtl="1">
              <a:spcBef>
                <a:spcPts val="100"/>
              </a:spcBef>
              <a:spcAft>
                <a:spcPts val="0"/>
              </a:spcAft>
              <a:buClr>
                <a:schemeClr val="dk1"/>
              </a:buClr>
              <a:buSzPts val="700"/>
              <a:buNone/>
              <a:defRPr sz="700"/>
            </a:lvl9pPr>
          </a:lstStyle>
          <a:p>
            <a:endParaRPr/>
          </a:p>
        </p:txBody>
      </p:sp>
      <p:sp>
        <p:nvSpPr>
          <p:cNvPr id="103" name="Google Shape;103;p21"/>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04" name="Google Shape;104;p21"/>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05" name="Google Shape;105;p21"/>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792289" y="3600450"/>
            <a:ext cx="5486406" cy="425054"/>
          </a:xfrm>
          <a:prstGeom prst="rect">
            <a:avLst/>
          </a:prstGeom>
          <a:noFill/>
          <a:ln>
            <a:noFill/>
          </a:ln>
        </p:spPr>
        <p:txBody>
          <a:bodyPr spcFirstLastPara="1" wrap="square" lIns="68575" tIns="34275" rIns="68575" bIns="34275" anchor="b" anchorCtr="0">
            <a:normAutofit/>
          </a:bodyPr>
          <a:lstStyle>
            <a:lvl1pPr lvl="0" algn="r" rtl="1">
              <a:spcBef>
                <a:spcPts val="0"/>
              </a:spcBef>
              <a:spcAft>
                <a:spcPts val="0"/>
              </a:spcAft>
              <a:buClr>
                <a:schemeClr val="dk1"/>
              </a:buClr>
              <a:buSzPts val="1500"/>
              <a:buFont typeface="Calibri"/>
              <a:buNone/>
              <a:defRPr sz="1500" b="1"/>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108" name="Google Shape;108;p22"/>
          <p:cNvSpPr>
            <a:spLocks noGrp="1"/>
          </p:cNvSpPr>
          <p:nvPr>
            <p:ph type="pic" idx="2"/>
          </p:nvPr>
        </p:nvSpPr>
        <p:spPr>
          <a:xfrm>
            <a:off x="1792289" y="459581"/>
            <a:ext cx="5486406" cy="3086100"/>
          </a:xfrm>
          <a:prstGeom prst="rect">
            <a:avLst/>
          </a:prstGeom>
          <a:noFill/>
          <a:ln>
            <a:noFill/>
          </a:ln>
        </p:spPr>
      </p:sp>
      <p:sp>
        <p:nvSpPr>
          <p:cNvPr id="109" name="Google Shape;109;p22"/>
          <p:cNvSpPr txBox="1">
            <a:spLocks noGrp="1"/>
          </p:cNvSpPr>
          <p:nvPr>
            <p:ph type="body" idx="1"/>
          </p:nvPr>
        </p:nvSpPr>
        <p:spPr>
          <a:xfrm>
            <a:off x="1792289" y="4025503"/>
            <a:ext cx="5486406" cy="603647"/>
          </a:xfrm>
          <a:prstGeom prst="rect">
            <a:avLst/>
          </a:prstGeom>
          <a:noFill/>
          <a:ln>
            <a:noFill/>
          </a:ln>
        </p:spPr>
        <p:txBody>
          <a:bodyPr spcFirstLastPara="1" wrap="square" lIns="68575" tIns="34275" rIns="68575" bIns="34275" anchor="t" anchorCtr="0">
            <a:normAutofit/>
          </a:bodyPr>
          <a:lstStyle>
            <a:lvl1pPr marL="457200" lvl="0" indent="-228600" algn="r" rtl="1">
              <a:spcBef>
                <a:spcPts val="200"/>
              </a:spcBef>
              <a:spcAft>
                <a:spcPts val="0"/>
              </a:spcAft>
              <a:buClr>
                <a:schemeClr val="dk1"/>
              </a:buClr>
              <a:buSzPts val="1000"/>
              <a:buNone/>
              <a:defRPr sz="1000"/>
            </a:lvl1pPr>
            <a:lvl2pPr marL="914400" lvl="1" indent="-228600" algn="r" rtl="1">
              <a:spcBef>
                <a:spcPts val="200"/>
              </a:spcBef>
              <a:spcAft>
                <a:spcPts val="0"/>
              </a:spcAft>
              <a:buClr>
                <a:schemeClr val="dk1"/>
              </a:buClr>
              <a:buSzPts val="900"/>
              <a:buNone/>
              <a:defRPr sz="900"/>
            </a:lvl2pPr>
            <a:lvl3pPr marL="1371600" lvl="2" indent="-228600" algn="r" rtl="1">
              <a:spcBef>
                <a:spcPts val="100"/>
              </a:spcBef>
              <a:spcAft>
                <a:spcPts val="0"/>
              </a:spcAft>
              <a:buClr>
                <a:schemeClr val="dk1"/>
              </a:buClr>
              <a:buSzPts val="700"/>
              <a:buNone/>
              <a:defRPr sz="700"/>
            </a:lvl3pPr>
            <a:lvl4pPr marL="1828800" lvl="3" indent="-228600" algn="r" rtl="1">
              <a:spcBef>
                <a:spcPts val="100"/>
              </a:spcBef>
              <a:spcAft>
                <a:spcPts val="0"/>
              </a:spcAft>
              <a:buClr>
                <a:schemeClr val="dk1"/>
              </a:buClr>
              <a:buSzPts val="700"/>
              <a:buNone/>
              <a:defRPr sz="700"/>
            </a:lvl4pPr>
            <a:lvl5pPr marL="2286000" lvl="4" indent="-228600" algn="r" rtl="1">
              <a:spcBef>
                <a:spcPts val="100"/>
              </a:spcBef>
              <a:spcAft>
                <a:spcPts val="0"/>
              </a:spcAft>
              <a:buClr>
                <a:schemeClr val="dk1"/>
              </a:buClr>
              <a:buSzPts val="700"/>
              <a:buNone/>
              <a:defRPr sz="700"/>
            </a:lvl5pPr>
            <a:lvl6pPr marL="2743200" lvl="5" indent="-228600" algn="r" rtl="1">
              <a:spcBef>
                <a:spcPts val="100"/>
              </a:spcBef>
              <a:spcAft>
                <a:spcPts val="0"/>
              </a:spcAft>
              <a:buClr>
                <a:schemeClr val="dk1"/>
              </a:buClr>
              <a:buSzPts val="700"/>
              <a:buNone/>
              <a:defRPr sz="700"/>
            </a:lvl6pPr>
            <a:lvl7pPr marL="3200400" lvl="6" indent="-228600" algn="r" rtl="1">
              <a:spcBef>
                <a:spcPts val="100"/>
              </a:spcBef>
              <a:spcAft>
                <a:spcPts val="0"/>
              </a:spcAft>
              <a:buClr>
                <a:schemeClr val="dk1"/>
              </a:buClr>
              <a:buSzPts val="700"/>
              <a:buNone/>
              <a:defRPr sz="700"/>
            </a:lvl7pPr>
            <a:lvl8pPr marL="3657600" lvl="7" indent="-228600" algn="r" rtl="1">
              <a:spcBef>
                <a:spcPts val="100"/>
              </a:spcBef>
              <a:spcAft>
                <a:spcPts val="0"/>
              </a:spcAft>
              <a:buClr>
                <a:schemeClr val="dk1"/>
              </a:buClr>
              <a:buSzPts val="700"/>
              <a:buNone/>
              <a:defRPr sz="700"/>
            </a:lvl8pPr>
            <a:lvl9pPr marL="4114800" lvl="8" indent="-228600" algn="r" rtl="1">
              <a:spcBef>
                <a:spcPts val="100"/>
              </a:spcBef>
              <a:spcAft>
                <a:spcPts val="0"/>
              </a:spcAft>
              <a:buClr>
                <a:schemeClr val="dk1"/>
              </a:buClr>
              <a:buSzPts val="700"/>
              <a:buNone/>
              <a:defRPr sz="700"/>
            </a:lvl9pPr>
          </a:lstStyle>
          <a:p>
            <a:endParaRPr/>
          </a:p>
        </p:txBody>
      </p:sp>
      <p:sp>
        <p:nvSpPr>
          <p:cNvPr id="110" name="Google Shape;110;p22"/>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11" name="Google Shape;111;p22"/>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12" name="Google Shape;112;p22"/>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457201" y="205978"/>
            <a:ext cx="8229609" cy="857250"/>
          </a:xfrm>
          <a:prstGeom prst="rect">
            <a:avLst/>
          </a:prstGeom>
          <a:noFill/>
          <a:ln>
            <a:noFill/>
          </a:ln>
        </p:spPr>
        <p:txBody>
          <a:bodyPr spcFirstLastPara="1" wrap="square" lIns="68575" tIns="34275" rIns="68575" bIns="34275" anchor="ctr" anchorCtr="0">
            <a:normAutofit/>
          </a:bodyPr>
          <a:lstStyle>
            <a:lvl1pPr lvl="0" algn="ctr" rtl="1">
              <a:spcBef>
                <a:spcPts val="0"/>
              </a:spcBef>
              <a:spcAft>
                <a:spcPts val="0"/>
              </a:spcAft>
              <a:buClr>
                <a:schemeClr val="dk1"/>
              </a:buClr>
              <a:buSzPts val="1300"/>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115" name="Google Shape;115;p23"/>
          <p:cNvSpPr txBox="1">
            <a:spLocks noGrp="1"/>
          </p:cNvSpPr>
          <p:nvPr>
            <p:ph type="body" idx="1"/>
          </p:nvPr>
        </p:nvSpPr>
        <p:spPr>
          <a:xfrm rot="5400000">
            <a:off x="2874769" y="-1217417"/>
            <a:ext cx="3394472" cy="8229609"/>
          </a:xfrm>
          <a:prstGeom prst="rect">
            <a:avLst/>
          </a:prstGeom>
          <a:noFill/>
          <a:ln>
            <a:noFill/>
          </a:ln>
        </p:spPr>
        <p:txBody>
          <a:bodyPr spcFirstLastPara="1" wrap="square" lIns="68575" tIns="34275" rIns="68575" bIns="34275" anchor="t" anchorCtr="0">
            <a:normAutofit/>
          </a:bodyPr>
          <a:lstStyle>
            <a:lvl1pPr marL="457200" lvl="0" indent="-311150" algn="r" rtl="1">
              <a:spcBef>
                <a:spcPts val="300"/>
              </a:spcBef>
              <a:spcAft>
                <a:spcPts val="0"/>
              </a:spcAft>
              <a:buClr>
                <a:schemeClr val="dk1"/>
              </a:buClr>
              <a:buSzPts val="1300"/>
              <a:buChar char="•"/>
              <a:defRPr/>
            </a:lvl1pPr>
            <a:lvl2pPr marL="914400" lvl="1" indent="-311150" algn="r" rtl="1">
              <a:spcBef>
                <a:spcPts val="300"/>
              </a:spcBef>
              <a:spcAft>
                <a:spcPts val="0"/>
              </a:spcAft>
              <a:buClr>
                <a:schemeClr val="dk1"/>
              </a:buClr>
              <a:buSzPts val="1300"/>
              <a:buChar char="–"/>
              <a:defRPr/>
            </a:lvl2pPr>
            <a:lvl3pPr marL="1371600" lvl="2" indent="-311150" algn="r" rtl="1">
              <a:spcBef>
                <a:spcPts val="300"/>
              </a:spcBef>
              <a:spcAft>
                <a:spcPts val="0"/>
              </a:spcAft>
              <a:buClr>
                <a:schemeClr val="dk1"/>
              </a:buClr>
              <a:buSzPts val="1300"/>
              <a:buChar char="•"/>
              <a:defRPr/>
            </a:lvl3pPr>
            <a:lvl4pPr marL="1828800" lvl="3" indent="-311150" algn="r" rtl="1">
              <a:spcBef>
                <a:spcPts val="300"/>
              </a:spcBef>
              <a:spcAft>
                <a:spcPts val="0"/>
              </a:spcAft>
              <a:buClr>
                <a:schemeClr val="dk1"/>
              </a:buClr>
              <a:buSzPts val="1300"/>
              <a:buChar char="–"/>
              <a:defRPr/>
            </a:lvl4pPr>
            <a:lvl5pPr marL="2286000" lvl="4" indent="-311150" algn="r" rtl="1">
              <a:spcBef>
                <a:spcPts val="300"/>
              </a:spcBef>
              <a:spcAft>
                <a:spcPts val="0"/>
              </a:spcAft>
              <a:buClr>
                <a:schemeClr val="dk1"/>
              </a:buClr>
              <a:buSzPts val="1300"/>
              <a:buChar char="»"/>
              <a:defRPr/>
            </a:lvl5pPr>
            <a:lvl6pPr marL="2743200" lvl="5" indent="-311150" algn="r" rtl="1">
              <a:spcBef>
                <a:spcPts val="300"/>
              </a:spcBef>
              <a:spcAft>
                <a:spcPts val="0"/>
              </a:spcAft>
              <a:buClr>
                <a:schemeClr val="dk1"/>
              </a:buClr>
              <a:buSzPts val="1300"/>
              <a:buChar char="•"/>
              <a:defRPr/>
            </a:lvl6pPr>
            <a:lvl7pPr marL="3200400" lvl="6" indent="-311150" algn="r" rtl="1">
              <a:spcBef>
                <a:spcPts val="300"/>
              </a:spcBef>
              <a:spcAft>
                <a:spcPts val="0"/>
              </a:spcAft>
              <a:buClr>
                <a:schemeClr val="dk1"/>
              </a:buClr>
              <a:buSzPts val="1300"/>
              <a:buChar char="•"/>
              <a:defRPr/>
            </a:lvl7pPr>
            <a:lvl8pPr marL="3657600" lvl="7" indent="-311150" algn="r" rtl="1">
              <a:spcBef>
                <a:spcPts val="300"/>
              </a:spcBef>
              <a:spcAft>
                <a:spcPts val="0"/>
              </a:spcAft>
              <a:buClr>
                <a:schemeClr val="dk1"/>
              </a:buClr>
              <a:buSzPts val="1300"/>
              <a:buChar char="•"/>
              <a:defRPr/>
            </a:lvl8pPr>
            <a:lvl9pPr marL="4114800" lvl="8" indent="-311150" algn="r" rtl="1">
              <a:spcBef>
                <a:spcPts val="300"/>
              </a:spcBef>
              <a:spcAft>
                <a:spcPts val="0"/>
              </a:spcAft>
              <a:buClr>
                <a:schemeClr val="dk1"/>
              </a:buClr>
              <a:buSzPts val="1300"/>
              <a:buChar char="•"/>
              <a:defRPr/>
            </a:lvl9pPr>
          </a:lstStyle>
          <a:p>
            <a:endParaRPr/>
          </a:p>
        </p:txBody>
      </p:sp>
      <p:sp>
        <p:nvSpPr>
          <p:cNvPr id="116" name="Google Shape;116;p23"/>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17" name="Google Shape;117;p23"/>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18" name="Google Shape;118;p23"/>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463786" y="1371600"/>
            <a:ext cx="4388644" cy="2057402"/>
          </a:xfrm>
          <a:prstGeom prst="rect">
            <a:avLst/>
          </a:prstGeom>
          <a:noFill/>
          <a:ln>
            <a:noFill/>
          </a:ln>
        </p:spPr>
        <p:txBody>
          <a:bodyPr spcFirstLastPara="1" wrap="square" lIns="68575" tIns="34275" rIns="68575" bIns="34275" anchor="ctr" anchorCtr="0">
            <a:normAutofit/>
          </a:bodyPr>
          <a:lstStyle>
            <a:lvl1pPr lvl="0" algn="ctr" rtl="1">
              <a:spcBef>
                <a:spcPts val="0"/>
              </a:spcBef>
              <a:spcAft>
                <a:spcPts val="0"/>
              </a:spcAft>
              <a:buClr>
                <a:schemeClr val="dk1"/>
              </a:buClr>
              <a:buSzPts val="1300"/>
              <a:buNone/>
              <a:defRPr/>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121" name="Google Shape;121;p24"/>
          <p:cNvSpPr txBox="1">
            <a:spLocks noGrp="1"/>
          </p:cNvSpPr>
          <p:nvPr>
            <p:ph type="body" idx="1"/>
          </p:nvPr>
        </p:nvSpPr>
        <p:spPr>
          <a:xfrm rot="5400000">
            <a:off x="1272782" y="-609602"/>
            <a:ext cx="4388644" cy="6019806"/>
          </a:xfrm>
          <a:prstGeom prst="rect">
            <a:avLst/>
          </a:prstGeom>
          <a:noFill/>
          <a:ln>
            <a:noFill/>
          </a:ln>
        </p:spPr>
        <p:txBody>
          <a:bodyPr spcFirstLastPara="1" wrap="square" lIns="68575" tIns="34275" rIns="68575" bIns="34275" anchor="t" anchorCtr="0">
            <a:normAutofit/>
          </a:bodyPr>
          <a:lstStyle>
            <a:lvl1pPr marL="457200" lvl="0" indent="-311150" algn="r" rtl="1">
              <a:spcBef>
                <a:spcPts val="300"/>
              </a:spcBef>
              <a:spcAft>
                <a:spcPts val="0"/>
              </a:spcAft>
              <a:buClr>
                <a:schemeClr val="dk1"/>
              </a:buClr>
              <a:buSzPts val="1300"/>
              <a:buChar char="•"/>
              <a:defRPr/>
            </a:lvl1pPr>
            <a:lvl2pPr marL="914400" lvl="1" indent="-311150" algn="r" rtl="1">
              <a:spcBef>
                <a:spcPts val="300"/>
              </a:spcBef>
              <a:spcAft>
                <a:spcPts val="0"/>
              </a:spcAft>
              <a:buClr>
                <a:schemeClr val="dk1"/>
              </a:buClr>
              <a:buSzPts val="1300"/>
              <a:buChar char="–"/>
              <a:defRPr/>
            </a:lvl2pPr>
            <a:lvl3pPr marL="1371600" lvl="2" indent="-311150" algn="r" rtl="1">
              <a:spcBef>
                <a:spcPts val="300"/>
              </a:spcBef>
              <a:spcAft>
                <a:spcPts val="0"/>
              </a:spcAft>
              <a:buClr>
                <a:schemeClr val="dk1"/>
              </a:buClr>
              <a:buSzPts val="1300"/>
              <a:buChar char="•"/>
              <a:defRPr/>
            </a:lvl3pPr>
            <a:lvl4pPr marL="1828800" lvl="3" indent="-311150" algn="r" rtl="1">
              <a:spcBef>
                <a:spcPts val="300"/>
              </a:spcBef>
              <a:spcAft>
                <a:spcPts val="0"/>
              </a:spcAft>
              <a:buClr>
                <a:schemeClr val="dk1"/>
              </a:buClr>
              <a:buSzPts val="1300"/>
              <a:buChar char="–"/>
              <a:defRPr/>
            </a:lvl4pPr>
            <a:lvl5pPr marL="2286000" lvl="4" indent="-311150" algn="r" rtl="1">
              <a:spcBef>
                <a:spcPts val="300"/>
              </a:spcBef>
              <a:spcAft>
                <a:spcPts val="0"/>
              </a:spcAft>
              <a:buClr>
                <a:schemeClr val="dk1"/>
              </a:buClr>
              <a:buSzPts val="1300"/>
              <a:buChar char="»"/>
              <a:defRPr/>
            </a:lvl5pPr>
            <a:lvl6pPr marL="2743200" lvl="5" indent="-311150" algn="r" rtl="1">
              <a:spcBef>
                <a:spcPts val="300"/>
              </a:spcBef>
              <a:spcAft>
                <a:spcPts val="0"/>
              </a:spcAft>
              <a:buClr>
                <a:schemeClr val="dk1"/>
              </a:buClr>
              <a:buSzPts val="1300"/>
              <a:buChar char="•"/>
              <a:defRPr/>
            </a:lvl6pPr>
            <a:lvl7pPr marL="3200400" lvl="6" indent="-311150" algn="r" rtl="1">
              <a:spcBef>
                <a:spcPts val="300"/>
              </a:spcBef>
              <a:spcAft>
                <a:spcPts val="0"/>
              </a:spcAft>
              <a:buClr>
                <a:schemeClr val="dk1"/>
              </a:buClr>
              <a:buSzPts val="1300"/>
              <a:buChar char="•"/>
              <a:defRPr/>
            </a:lvl7pPr>
            <a:lvl8pPr marL="3657600" lvl="7" indent="-311150" algn="r" rtl="1">
              <a:spcBef>
                <a:spcPts val="300"/>
              </a:spcBef>
              <a:spcAft>
                <a:spcPts val="0"/>
              </a:spcAft>
              <a:buClr>
                <a:schemeClr val="dk1"/>
              </a:buClr>
              <a:buSzPts val="1300"/>
              <a:buChar char="•"/>
              <a:defRPr/>
            </a:lvl8pPr>
            <a:lvl9pPr marL="4114800" lvl="8" indent="-311150" algn="r" rtl="1">
              <a:spcBef>
                <a:spcPts val="300"/>
              </a:spcBef>
              <a:spcAft>
                <a:spcPts val="0"/>
              </a:spcAft>
              <a:buClr>
                <a:schemeClr val="dk1"/>
              </a:buClr>
              <a:buSzPts val="1300"/>
              <a:buChar char="•"/>
              <a:defRPr/>
            </a:lvl9pPr>
          </a:lstStyle>
          <a:p>
            <a:endParaRPr/>
          </a:p>
        </p:txBody>
      </p:sp>
      <p:sp>
        <p:nvSpPr>
          <p:cNvPr id="122" name="Google Shape;122;p24"/>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23" name="Google Shape;123;p24"/>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000"/>
              <a:buNone/>
              <a:defRPr/>
            </a:lvl1pPr>
            <a:lvl2pPr lvl="1" algn="r" rtl="1">
              <a:spcBef>
                <a:spcPts val="0"/>
              </a:spcBef>
              <a:spcAft>
                <a:spcPts val="0"/>
              </a:spcAft>
              <a:buSzPts val="1000"/>
              <a:buNone/>
              <a:defRPr/>
            </a:lvl2pPr>
            <a:lvl3pPr lvl="2" algn="r" rtl="1">
              <a:spcBef>
                <a:spcPts val="0"/>
              </a:spcBef>
              <a:spcAft>
                <a:spcPts val="0"/>
              </a:spcAft>
              <a:buSzPts val="1000"/>
              <a:buNone/>
              <a:defRPr/>
            </a:lvl3pPr>
            <a:lvl4pPr lvl="3" algn="r" rtl="1">
              <a:spcBef>
                <a:spcPts val="0"/>
              </a:spcBef>
              <a:spcAft>
                <a:spcPts val="0"/>
              </a:spcAft>
              <a:buSzPts val="1000"/>
              <a:buNone/>
              <a:defRPr/>
            </a:lvl4pPr>
            <a:lvl5pPr lvl="4" algn="r" rtl="1">
              <a:spcBef>
                <a:spcPts val="0"/>
              </a:spcBef>
              <a:spcAft>
                <a:spcPts val="0"/>
              </a:spcAft>
              <a:buSzPts val="1000"/>
              <a:buNone/>
              <a:defRPr/>
            </a:lvl5pPr>
            <a:lvl6pPr lvl="5" algn="r" rtl="1">
              <a:spcBef>
                <a:spcPts val="0"/>
              </a:spcBef>
              <a:spcAft>
                <a:spcPts val="0"/>
              </a:spcAft>
              <a:buSzPts val="1000"/>
              <a:buNone/>
              <a:defRPr/>
            </a:lvl6pPr>
            <a:lvl7pPr lvl="6" algn="r" rtl="1">
              <a:spcBef>
                <a:spcPts val="0"/>
              </a:spcBef>
              <a:spcAft>
                <a:spcPts val="0"/>
              </a:spcAft>
              <a:buSzPts val="1000"/>
              <a:buNone/>
              <a:defRPr/>
            </a:lvl7pPr>
            <a:lvl8pPr lvl="7" algn="r" rtl="1">
              <a:spcBef>
                <a:spcPts val="0"/>
              </a:spcBef>
              <a:spcAft>
                <a:spcPts val="0"/>
              </a:spcAft>
              <a:buSzPts val="1000"/>
              <a:buNone/>
              <a:defRPr/>
            </a:lvl8pPr>
            <a:lvl9pPr lvl="8" algn="r" rtl="1">
              <a:spcBef>
                <a:spcPts val="0"/>
              </a:spcBef>
              <a:spcAft>
                <a:spcPts val="0"/>
              </a:spcAft>
              <a:buSzPts val="1000"/>
              <a:buNone/>
              <a:defRPr/>
            </a:lvl9pPr>
          </a:lstStyle>
          <a:p>
            <a:endParaRPr/>
          </a:p>
        </p:txBody>
      </p:sp>
      <p:sp>
        <p:nvSpPr>
          <p:cNvPr id="124" name="Google Shape;124;p24"/>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1" y="205978"/>
            <a:ext cx="8229609" cy="857250"/>
          </a:xfrm>
          <a:prstGeom prst="rect">
            <a:avLst/>
          </a:prstGeom>
          <a:noFill/>
          <a:ln>
            <a:noFill/>
          </a:ln>
        </p:spPr>
        <p:txBody>
          <a:bodyPr spcFirstLastPara="1" wrap="square" lIns="68575" tIns="34275" rIns="68575" bIns="34275" anchor="ctr" anchorCtr="0">
            <a:normAutofit/>
          </a:bodyPr>
          <a:lstStyle>
            <a:lvl1pPr marR="0" lvl="0" algn="ctr" rtl="1">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000"/>
              <a:buNone/>
              <a:defRPr sz="1300"/>
            </a:lvl2pPr>
            <a:lvl3pPr lvl="2">
              <a:spcBef>
                <a:spcPts val="0"/>
              </a:spcBef>
              <a:spcAft>
                <a:spcPts val="0"/>
              </a:spcAft>
              <a:buSzPts val="1000"/>
              <a:buNone/>
              <a:defRPr sz="1300"/>
            </a:lvl3pPr>
            <a:lvl4pPr lvl="3">
              <a:spcBef>
                <a:spcPts val="0"/>
              </a:spcBef>
              <a:spcAft>
                <a:spcPts val="0"/>
              </a:spcAft>
              <a:buSzPts val="1000"/>
              <a:buNone/>
              <a:defRPr sz="1300"/>
            </a:lvl4pPr>
            <a:lvl5pPr lvl="4">
              <a:spcBef>
                <a:spcPts val="0"/>
              </a:spcBef>
              <a:spcAft>
                <a:spcPts val="0"/>
              </a:spcAft>
              <a:buSzPts val="1000"/>
              <a:buNone/>
              <a:defRPr sz="1300"/>
            </a:lvl5pPr>
            <a:lvl6pPr lvl="5">
              <a:spcBef>
                <a:spcPts val="0"/>
              </a:spcBef>
              <a:spcAft>
                <a:spcPts val="0"/>
              </a:spcAft>
              <a:buSzPts val="1000"/>
              <a:buNone/>
              <a:defRPr sz="1300"/>
            </a:lvl6pPr>
            <a:lvl7pPr lvl="6">
              <a:spcBef>
                <a:spcPts val="0"/>
              </a:spcBef>
              <a:spcAft>
                <a:spcPts val="0"/>
              </a:spcAft>
              <a:buSzPts val="1000"/>
              <a:buNone/>
              <a:defRPr sz="1300"/>
            </a:lvl7pPr>
            <a:lvl8pPr lvl="7">
              <a:spcBef>
                <a:spcPts val="0"/>
              </a:spcBef>
              <a:spcAft>
                <a:spcPts val="0"/>
              </a:spcAft>
              <a:buSzPts val="1000"/>
              <a:buNone/>
              <a:defRPr sz="1300"/>
            </a:lvl8pPr>
            <a:lvl9pPr lvl="8">
              <a:spcBef>
                <a:spcPts val="0"/>
              </a:spcBef>
              <a:spcAft>
                <a:spcPts val="0"/>
              </a:spcAft>
              <a:buSzPts val="1000"/>
              <a:buNone/>
              <a:defRPr sz="1300"/>
            </a:lvl9pPr>
          </a:lstStyle>
          <a:p>
            <a:endParaRPr/>
          </a:p>
        </p:txBody>
      </p:sp>
      <p:sp>
        <p:nvSpPr>
          <p:cNvPr id="52" name="Google Shape;52;p13"/>
          <p:cNvSpPr txBox="1">
            <a:spLocks noGrp="1"/>
          </p:cNvSpPr>
          <p:nvPr>
            <p:ph type="body" idx="1"/>
          </p:nvPr>
        </p:nvSpPr>
        <p:spPr>
          <a:xfrm>
            <a:off x="457201" y="1200151"/>
            <a:ext cx="8229609" cy="3394472"/>
          </a:xfrm>
          <a:prstGeom prst="rect">
            <a:avLst/>
          </a:prstGeom>
          <a:noFill/>
          <a:ln>
            <a:noFill/>
          </a:ln>
        </p:spPr>
        <p:txBody>
          <a:bodyPr spcFirstLastPara="1" wrap="square" lIns="68575" tIns="34275" rIns="68575" bIns="34275" anchor="t" anchorCtr="0">
            <a:normAutofit/>
          </a:bodyPr>
          <a:lstStyle>
            <a:lvl1pPr marL="457200" marR="0" lvl="0" indent="-381000" algn="r" rtl="1">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r" rtl="1">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r" rtl="1">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r" rtl="1">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r" rtl="1">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r" rtl="1">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r" rtl="1">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r" rtl="1">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r" rtl="1">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553207" y="4767263"/>
            <a:ext cx="2133603" cy="273844"/>
          </a:xfrm>
          <a:prstGeom prst="rect">
            <a:avLst/>
          </a:prstGeom>
          <a:noFill/>
          <a:ln>
            <a:noFill/>
          </a:ln>
        </p:spPr>
        <p:txBody>
          <a:bodyPr spcFirstLastPara="1" wrap="square" lIns="68575" tIns="34275" rIns="68575" bIns="34275" anchor="ctr" anchorCtr="0">
            <a:noAutofit/>
          </a:bodyPr>
          <a:lstStyle>
            <a:lvl1pPr marR="0" lvl="0" algn="r" rtl="1">
              <a:spcBef>
                <a:spcPts val="0"/>
              </a:spcBef>
              <a:spcAft>
                <a:spcPts val="0"/>
              </a:spcAft>
              <a:buSzPts val="10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124204" y="4767263"/>
            <a:ext cx="2895603" cy="273844"/>
          </a:xfrm>
          <a:prstGeom prst="rect">
            <a:avLst/>
          </a:prstGeom>
          <a:noFill/>
          <a:ln>
            <a:noFill/>
          </a:ln>
        </p:spPr>
        <p:txBody>
          <a:bodyPr spcFirstLastPara="1" wrap="square" lIns="68575" tIns="34275" rIns="68575" bIns="34275" anchor="ctr" anchorCtr="0">
            <a:noAutofit/>
          </a:bodyPr>
          <a:lstStyle>
            <a:lvl1pPr marR="0" lvl="0" algn="ctr" rtl="1">
              <a:spcBef>
                <a:spcPts val="0"/>
              </a:spcBef>
              <a:spcAft>
                <a:spcPts val="0"/>
              </a:spcAft>
              <a:buSzPts val="10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000"/>
              <a:buNone/>
              <a:defRPr sz="13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457200" y="4767263"/>
            <a:ext cx="2133603" cy="273844"/>
          </a:xfrm>
          <a:prstGeom prst="rect">
            <a:avLst/>
          </a:prstGeom>
          <a:noFill/>
          <a:ln>
            <a:noFill/>
          </a:ln>
        </p:spPr>
        <p:txBody>
          <a:bodyPr spcFirstLastPara="1" wrap="square" lIns="68575" tIns="34275" rIns="68575" bIns="34275" anchor="ctr" anchorCtr="0">
            <a:noAutofit/>
          </a:bodyPr>
          <a:lstStyle>
            <a:lvl1pPr marL="0" marR="0" lvl="0" indent="0" algn="l" rtl="1">
              <a:spcBef>
                <a:spcPts val="0"/>
              </a:spcBef>
              <a:buNone/>
              <a:defRPr sz="900" b="0" i="0" u="none" strike="noStrike" cap="none">
                <a:solidFill>
                  <a:srgbClr val="888888"/>
                </a:solidFill>
                <a:latin typeface="Calibri"/>
                <a:ea typeface="Calibri"/>
                <a:cs typeface="Calibri"/>
                <a:sym typeface="Calibri"/>
              </a:defRPr>
            </a:lvl1pPr>
            <a:lvl2pPr marL="0" marR="0" lvl="1" indent="0" algn="l" rtl="1">
              <a:spcBef>
                <a:spcPts val="0"/>
              </a:spcBef>
              <a:buNone/>
              <a:defRPr sz="900" b="0" i="0" u="none" strike="noStrike" cap="none">
                <a:solidFill>
                  <a:srgbClr val="888888"/>
                </a:solidFill>
                <a:latin typeface="Calibri"/>
                <a:ea typeface="Calibri"/>
                <a:cs typeface="Calibri"/>
                <a:sym typeface="Calibri"/>
              </a:defRPr>
            </a:lvl2pPr>
            <a:lvl3pPr marL="0" marR="0" lvl="2" indent="0" algn="l" rtl="1">
              <a:spcBef>
                <a:spcPts val="0"/>
              </a:spcBef>
              <a:buNone/>
              <a:defRPr sz="900" b="0" i="0" u="none" strike="noStrike" cap="none">
                <a:solidFill>
                  <a:srgbClr val="888888"/>
                </a:solidFill>
                <a:latin typeface="Calibri"/>
                <a:ea typeface="Calibri"/>
                <a:cs typeface="Calibri"/>
                <a:sym typeface="Calibri"/>
              </a:defRPr>
            </a:lvl3pPr>
            <a:lvl4pPr marL="0" marR="0" lvl="3" indent="0" algn="l" rtl="1">
              <a:spcBef>
                <a:spcPts val="0"/>
              </a:spcBef>
              <a:buNone/>
              <a:defRPr sz="900" b="0" i="0" u="none" strike="noStrike" cap="none">
                <a:solidFill>
                  <a:srgbClr val="888888"/>
                </a:solidFill>
                <a:latin typeface="Calibri"/>
                <a:ea typeface="Calibri"/>
                <a:cs typeface="Calibri"/>
                <a:sym typeface="Calibri"/>
              </a:defRPr>
            </a:lvl4pPr>
            <a:lvl5pPr marL="0" marR="0" lvl="4" indent="0" algn="l" rtl="1">
              <a:spcBef>
                <a:spcPts val="0"/>
              </a:spcBef>
              <a:buNone/>
              <a:defRPr sz="900" b="0" i="0" u="none" strike="noStrike" cap="none">
                <a:solidFill>
                  <a:srgbClr val="888888"/>
                </a:solidFill>
                <a:latin typeface="Calibri"/>
                <a:ea typeface="Calibri"/>
                <a:cs typeface="Calibri"/>
                <a:sym typeface="Calibri"/>
              </a:defRPr>
            </a:lvl5pPr>
            <a:lvl6pPr marL="0" marR="0" lvl="5" indent="0" algn="l" rtl="1">
              <a:spcBef>
                <a:spcPts val="0"/>
              </a:spcBef>
              <a:buNone/>
              <a:defRPr sz="900" b="0" i="0" u="none" strike="noStrike" cap="none">
                <a:solidFill>
                  <a:srgbClr val="888888"/>
                </a:solidFill>
                <a:latin typeface="Calibri"/>
                <a:ea typeface="Calibri"/>
                <a:cs typeface="Calibri"/>
                <a:sym typeface="Calibri"/>
              </a:defRPr>
            </a:lvl6pPr>
            <a:lvl7pPr marL="0" marR="0" lvl="6" indent="0" algn="l" rtl="1">
              <a:spcBef>
                <a:spcPts val="0"/>
              </a:spcBef>
              <a:buNone/>
              <a:defRPr sz="900" b="0" i="0" u="none" strike="noStrike" cap="none">
                <a:solidFill>
                  <a:srgbClr val="888888"/>
                </a:solidFill>
                <a:latin typeface="Calibri"/>
                <a:ea typeface="Calibri"/>
                <a:cs typeface="Calibri"/>
                <a:sym typeface="Calibri"/>
              </a:defRPr>
            </a:lvl7pPr>
            <a:lvl8pPr marL="0" marR="0" lvl="7" indent="0" algn="l" rtl="1">
              <a:spcBef>
                <a:spcPts val="0"/>
              </a:spcBef>
              <a:buNone/>
              <a:defRPr sz="900" b="0" i="0" u="none" strike="noStrike" cap="none">
                <a:solidFill>
                  <a:srgbClr val="888888"/>
                </a:solidFill>
                <a:latin typeface="Calibri"/>
                <a:ea typeface="Calibri"/>
                <a:cs typeface="Calibri"/>
                <a:sym typeface="Calibri"/>
              </a:defRPr>
            </a:lvl8pPr>
            <a:lvl9pPr marL="0" marR="0" lvl="8" indent="0" algn="l" rtl="1">
              <a:spcBef>
                <a:spcPts val="0"/>
              </a:spcBef>
              <a:buNone/>
              <a:defRPr sz="900" b="0" i="0" u="none" strike="noStrike" cap="none">
                <a:solidFill>
                  <a:srgbClr val="888888"/>
                </a:solidFill>
                <a:latin typeface="Calibri"/>
                <a:ea typeface="Calibri"/>
                <a:cs typeface="Calibri"/>
                <a:sym typeface="Calibri"/>
              </a:defRPr>
            </a:lvl9pPr>
          </a:lstStyle>
          <a:p>
            <a:pPr marL="0" lvl="0" indent="0" algn="l" rtl="1">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5"/>
          <p:cNvPicPr preferRelativeResize="0"/>
          <p:nvPr/>
        </p:nvPicPr>
        <p:blipFill rotWithShape="1">
          <a:blip r:embed="rId3">
            <a:alphaModFix/>
          </a:blip>
          <a:srcRect/>
          <a:stretch/>
        </p:blipFill>
        <p:spPr>
          <a:xfrm>
            <a:off x="160760" y="141481"/>
            <a:ext cx="3494376" cy="4864578"/>
          </a:xfrm>
          <a:prstGeom prst="rect">
            <a:avLst/>
          </a:prstGeom>
          <a:noFill/>
          <a:ln>
            <a:noFill/>
          </a:ln>
        </p:spPr>
      </p:pic>
      <p:sp>
        <p:nvSpPr>
          <p:cNvPr id="131" name="Google Shape;131;p25"/>
          <p:cNvSpPr txBox="1">
            <a:spLocks noGrp="1"/>
          </p:cNvSpPr>
          <p:nvPr>
            <p:ph type="ctrTitle"/>
          </p:nvPr>
        </p:nvSpPr>
        <p:spPr>
          <a:xfrm>
            <a:off x="4410075" y="1329252"/>
            <a:ext cx="4000500" cy="1728600"/>
          </a:xfrm>
          <a:prstGeom prst="rect">
            <a:avLst/>
          </a:prstGeom>
          <a:solidFill>
            <a:srgbClr val="000000">
              <a:alpha val="0"/>
            </a:srgbClr>
          </a:solidFill>
          <a:ln>
            <a:noFill/>
          </a:ln>
        </p:spPr>
        <p:txBody>
          <a:bodyPr spcFirstLastPara="1" wrap="square" lIns="68575" tIns="33325" rIns="68575" bIns="33325" anchor="ctr" anchorCtr="0">
            <a:noAutofit/>
          </a:bodyPr>
          <a:lstStyle/>
          <a:p>
            <a:pPr marL="0" lvl="0" indent="0" algn="ctr" rtl="1">
              <a:spcBef>
                <a:spcPts val="0"/>
              </a:spcBef>
              <a:spcAft>
                <a:spcPts val="0"/>
              </a:spcAft>
              <a:buNone/>
            </a:pPr>
            <a:r>
              <a:rPr lang="iw" sz="2558" b="1">
                <a:solidFill>
                  <a:srgbClr val="00649E"/>
                </a:solidFill>
                <a:latin typeface="Calibri"/>
                <a:ea typeface="Calibri"/>
                <a:cs typeface="Calibri"/>
                <a:sym typeface="Calibri"/>
              </a:rPr>
              <a:t>ذكرى مرور 31 عاماً</a:t>
            </a:r>
            <a:br>
              <a:rPr lang="iw" sz="2558" b="1">
                <a:solidFill>
                  <a:srgbClr val="00649E"/>
                </a:solidFill>
                <a:latin typeface="Calibri"/>
                <a:ea typeface="Calibri"/>
                <a:cs typeface="Calibri"/>
                <a:sym typeface="Calibri"/>
              </a:rPr>
            </a:br>
            <a:r>
              <a:rPr lang="iw" sz="2558" b="1">
                <a:solidFill>
                  <a:srgbClr val="00649E"/>
                </a:solidFill>
                <a:latin typeface="Calibri"/>
                <a:ea typeface="Calibri"/>
                <a:cs typeface="Calibri"/>
                <a:sym typeface="Calibri"/>
              </a:rPr>
              <a:t>على اغتيال رئيس الوزراء ووزير الدفاع</a:t>
            </a:r>
            <a:br>
              <a:rPr lang="iw" sz="2558" b="1">
                <a:solidFill>
                  <a:srgbClr val="00649E"/>
                </a:solidFill>
                <a:latin typeface="Calibri"/>
                <a:ea typeface="Calibri"/>
                <a:cs typeface="Calibri"/>
                <a:sym typeface="Calibri"/>
              </a:rPr>
            </a:br>
            <a:r>
              <a:rPr lang="iw" sz="2558" b="1">
                <a:solidFill>
                  <a:srgbClr val="00649E"/>
                </a:solidFill>
                <a:latin typeface="Calibri"/>
                <a:ea typeface="Calibri"/>
                <a:cs typeface="Calibri"/>
                <a:sym typeface="Calibri"/>
              </a:rPr>
              <a:t>إسحاق رابين</a:t>
            </a:r>
            <a:endParaRPr sz="2558" b="1">
              <a:solidFill>
                <a:srgbClr val="00649E"/>
              </a:solidFill>
              <a:latin typeface="Calibri"/>
              <a:ea typeface="Calibri"/>
              <a:cs typeface="Calibri"/>
              <a:sym typeface="Calibri"/>
            </a:endParaRPr>
          </a:p>
        </p:txBody>
      </p:sp>
      <p:sp>
        <p:nvSpPr>
          <p:cNvPr id="132" name="Google Shape;132;p25"/>
          <p:cNvSpPr txBox="1">
            <a:spLocks noGrp="1"/>
          </p:cNvSpPr>
          <p:nvPr>
            <p:ph type="subTitle" idx="1"/>
          </p:nvPr>
        </p:nvSpPr>
        <p:spPr>
          <a:xfrm>
            <a:off x="4714875" y="3435848"/>
            <a:ext cx="3333900" cy="1152300"/>
          </a:xfrm>
          <a:prstGeom prst="rect">
            <a:avLst/>
          </a:prstGeom>
          <a:solidFill>
            <a:srgbClr val="000000">
              <a:alpha val="0"/>
            </a:srgbClr>
          </a:solidFill>
          <a:ln>
            <a:noFill/>
          </a:ln>
        </p:spPr>
        <p:txBody>
          <a:bodyPr spcFirstLastPara="1" wrap="square" lIns="68575" tIns="33325" rIns="68575" bIns="33325" anchor="t" anchorCtr="0">
            <a:normAutofit/>
          </a:bodyPr>
          <a:lstStyle/>
          <a:p>
            <a:pPr marL="0" lvl="0" indent="0" algn="ctr" rtl="1">
              <a:spcBef>
                <a:spcPts val="500"/>
              </a:spcBef>
              <a:spcAft>
                <a:spcPts val="0"/>
              </a:spcAft>
              <a:buNone/>
            </a:pPr>
            <a:r>
              <a:rPr lang="iw" sz="1628" b="1">
                <a:solidFill>
                  <a:srgbClr val="00649E"/>
                </a:solidFill>
                <a:latin typeface="Calibri"/>
                <a:ea typeface="Calibri"/>
                <a:cs typeface="Calibri"/>
                <a:sym typeface="Calibri"/>
              </a:rPr>
              <a:t>في زمن الخلاف</a:t>
            </a:r>
            <a:endParaRPr sz="1628" b="1">
              <a:solidFill>
                <a:srgbClr val="00649E"/>
              </a:solidFill>
              <a:latin typeface="Calibri"/>
              <a:ea typeface="Calibri"/>
              <a:cs typeface="Calibri"/>
              <a:sym typeface="Calibri"/>
            </a:endParaRPr>
          </a:p>
          <a:p>
            <a:pPr marL="0" lvl="0" indent="0" algn="ctr" rtl="1">
              <a:spcBef>
                <a:spcPts val="500"/>
              </a:spcBef>
              <a:spcAft>
                <a:spcPts val="0"/>
              </a:spcAft>
              <a:buNone/>
            </a:pPr>
            <a:r>
              <a:rPr lang="iw" sz="1240" b="1">
                <a:solidFill>
                  <a:srgbClr val="00649E"/>
                </a:solidFill>
                <a:latin typeface="Calibri"/>
                <a:ea typeface="Calibri"/>
                <a:cs typeface="Calibri"/>
                <a:sym typeface="Calibri"/>
              </a:rPr>
              <a:t>نتحاور بمسؤولية</a:t>
            </a:r>
            <a:endParaRPr sz="1240" b="1">
              <a:solidFill>
                <a:srgbClr val="00649E"/>
              </a:solidFill>
              <a:latin typeface="Calibri"/>
              <a:ea typeface="Calibri"/>
              <a:cs typeface="Calibri"/>
              <a:sym typeface="Calibri"/>
            </a:endParaRPr>
          </a:p>
          <a:p>
            <a:pPr marL="0" lvl="0" indent="0" algn="ctr" rtl="1">
              <a:spcBef>
                <a:spcPts val="500"/>
              </a:spcBef>
              <a:spcAft>
                <a:spcPts val="0"/>
              </a:spcAft>
              <a:buNone/>
            </a:pPr>
            <a:r>
              <a:rPr lang="iw" sz="1628" b="1">
                <a:solidFill>
                  <a:srgbClr val="00649E"/>
                </a:solidFill>
                <a:latin typeface="Calibri"/>
                <a:ea typeface="Calibri"/>
                <a:cs typeface="Calibri"/>
                <a:sym typeface="Calibri"/>
              </a:rPr>
              <a:t> </a:t>
            </a:r>
            <a:endParaRPr sz="1628" b="1">
              <a:solidFill>
                <a:srgbClr val="00649E"/>
              </a:solidFill>
              <a:latin typeface="Calibri"/>
              <a:ea typeface="Calibri"/>
              <a:cs typeface="Calibri"/>
              <a:sym typeface="Calibri"/>
            </a:endParaRPr>
          </a:p>
          <a:p>
            <a:pPr marL="0" lvl="0" indent="0" algn="ctr" rtl="1">
              <a:spcBef>
                <a:spcPts val="500"/>
              </a:spcBef>
              <a:spcAft>
                <a:spcPts val="0"/>
              </a:spcAft>
              <a:buNone/>
            </a:pPr>
            <a:r>
              <a:rPr lang="iw" sz="1163" b="0">
                <a:solidFill>
                  <a:srgbClr val="00649E"/>
                </a:solidFill>
                <a:latin typeface="Calibri"/>
                <a:ea typeface="Calibri"/>
                <a:cs typeface="Calibri"/>
                <a:sym typeface="Calibri"/>
              </a:rPr>
              <a:t>رزمة فعاليات تعليمية لصفوف السوابع حتى الثواني عشر</a:t>
            </a:r>
            <a:endParaRPr sz="1163" b="1">
              <a:solidFill>
                <a:srgbClr val="00649E"/>
              </a:solidFill>
              <a:latin typeface="Calibri"/>
              <a:ea typeface="Calibri"/>
              <a:cs typeface="Calibri"/>
              <a:sym typeface="Calibri"/>
            </a:endParaRPr>
          </a:p>
        </p:txBody>
      </p:sp>
      <p:cxnSp>
        <p:nvCxnSpPr>
          <p:cNvPr id="133" name="Google Shape;133;p25"/>
          <p:cNvCxnSpPr/>
          <p:nvPr/>
        </p:nvCxnSpPr>
        <p:spPr>
          <a:xfrm>
            <a:off x="4714875" y="3165815"/>
            <a:ext cx="3333900" cy="0"/>
          </a:xfrm>
          <a:prstGeom prst="straightConnector1">
            <a:avLst/>
          </a:prstGeom>
          <a:solidFill>
            <a:srgbClr val="FFFFFF"/>
          </a:solidFill>
          <a:ln w="9525" cap="flat" cmpd="sng">
            <a:solidFill>
              <a:srgbClr val="00649E"/>
            </a:solidFill>
            <a:prstDash val="solid"/>
            <a:round/>
            <a:headEnd type="none" w="sm" len="sm"/>
            <a:tailEnd type="none" w="sm" len="sm"/>
          </a:ln>
        </p:spPr>
      </p:cxnSp>
      <p:grpSp>
        <p:nvGrpSpPr>
          <p:cNvPr id="134" name="Google Shape;134;p25"/>
          <p:cNvGrpSpPr/>
          <p:nvPr/>
        </p:nvGrpSpPr>
        <p:grpSpPr>
          <a:xfrm>
            <a:off x="6502364" y="137222"/>
            <a:ext cx="2259086" cy="773947"/>
            <a:chOff x="6672064" y="0"/>
            <a:chExt cx="4977322" cy="1704975"/>
          </a:xfrm>
        </p:grpSpPr>
        <p:pic>
          <p:nvPicPr>
            <p:cNvPr id="135" name="Google Shape;135;p25" descr="תמונה שמכילה טקסט, אוסף תמונות&#10;&#10;התיאור נוצר באופן אוטומטי"/>
            <p:cNvPicPr preferRelativeResize="0"/>
            <p:nvPr/>
          </p:nvPicPr>
          <p:blipFill rotWithShape="1">
            <a:blip r:embed="rId4">
              <a:alphaModFix/>
            </a:blip>
            <a:srcRect/>
            <a:stretch/>
          </p:blipFill>
          <p:spPr>
            <a:xfrm>
              <a:off x="8909318" y="481074"/>
              <a:ext cx="1886513" cy="681990"/>
            </a:xfrm>
            <a:prstGeom prst="rect">
              <a:avLst/>
            </a:prstGeom>
            <a:noFill/>
            <a:ln>
              <a:noFill/>
            </a:ln>
          </p:spPr>
        </p:pic>
        <p:pic>
          <p:nvPicPr>
            <p:cNvPr id="136" name="Google Shape;136;p25" descr="תמונה שמכילה שעון, אומנות קליפיפם, גרפיקה, איור&#10;&#10;התיאור נוצר באופן אוטומטי"/>
            <p:cNvPicPr preferRelativeResize="0"/>
            <p:nvPr/>
          </p:nvPicPr>
          <p:blipFill rotWithShape="1">
            <a:blip r:embed="rId5">
              <a:alphaModFix/>
            </a:blip>
            <a:srcRect l="13050" r="13567"/>
            <a:stretch/>
          </p:blipFill>
          <p:spPr>
            <a:xfrm>
              <a:off x="7813962" y="0"/>
              <a:ext cx="884555" cy="1704975"/>
            </a:xfrm>
            <a:prstGeom prst="rect">
              <a:avLst/>
            </a:prstGeom>
            <a:noFill/>
            <a:ln>
              <a:noFill/>
            </a:ln>
          </p:spPr>
        </p:pic>
        <p:pic>
          <p:nvPicPr>
            <p:cNvPr id="137" name="Google Shape;137;p25" descr="A logo with two people in the middle&#10;&#10;Description automatically generated"/>
            <p:cNvPicPr preferRelativeResize="0"/>
            <p:nvPr/>
          </p:nvPicPr>
          <p:blipFill rotWithShape="1">
            <a:blip r:embed="rId6">
              <a:alphaModFix/>
            </a:blip>
            <a:srcRect/>
            <a:stretch/>
          </p:blipFill>
          <p:spPr>
            <a:xfrm>
              <a:off x="6672064" y="381421"/>
              <a:ext cx="812568" cy="864097"/>
            </a:xfrm>
            <a:prstGeom prst="rect">
              <a:avLst/>
            </a:prstGeom>
            <a:noFill/>
            <a:ln>
              <a:noFill/>
            </a:ln>
          </p:spPr>
        </p:pic>
        <p:pic>
          <p:nvPicPr>
            <p:cNvPr id="138" name="Google Shape;138;p25" descr="A blue and black logo&#10;&#10;Description automatically generated"/>
            <p:cNvPicPr preferRelativeResize="0"/>
            <p:nvPr/>
          </p:nvPicPr>
          <p:blipFill rotWithShape="1">
            <a:blip r:embed="rId7">
              <a:alphaModFix/>
            </a:blip>
            <a:srcRect/>
            <a:stretch/>
          </p:blipFill>
          <p:spPr>
            <a:xfrm>
              <a:off x="11059261" y="449581"/>
              <a:ext cx="590125" cy="885188"/>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cxnSp>
        <p:nvCxnSpPr>
          <p:cNvPr id="144" name="Google Shape;144;p26"/>
          <p:cNvCxnSpPr/>
          <p:nvPr/>
        </p:nvCxnSpPr>
        <p:spPr>
          <a:xfrm>
            <a:off x="7048500" y="762000"/>
            <a:ext cx="1619100" cy="0"/>
          </a:xfrm>
          <a:prstGeom prst="straightConnector1">
            <a:avLst/>
          </a:prstGeom>
          <a:solidFill>
            <a:srgbClr val="FFFFFF"/>
          </a:solidFill>
          <a:ln w="57150" cap="flat" cmpd="sng">
            <a:solidFill>
              <a:srgbClr val="00649E"/>
            </a:solidFill>
            <a:prstDash val="solid"/>
            <a:round/>
            <a:headEnd type="none" w="sm" len="sm"/>
            <a:tailEnd type="none" w="sm" len="sm"/>
          </a:ln>
        </p:spPr>
      </p:cxnSp>
      <p:sp>
        <p:nvSpPr>
          <p:cNvPr id="145" name="Google Shape;145;p26"/>
          <p:cNvSpPr/>
          <p:nvPr/>
        </p:nvSpPr>
        <p:spPr>
          <a:xfrm>
            <a:off x="857250" y="1000125"/>
            <a:ext cx="7810500" cy="2047800"/>
          </a:xfrm>
          <a:prstGeom prst="rect">
            <a:avLst/>
          </a:prstGeom>
          <a:solidFill>
            <a:srgbClr val="000000">
              <a:alpha val="0"/>
            </a:srgbClr>
          </a:solidFill>
          <a:ln>
            <a:noFill/>
          </a:ln>
        </p:spPr>
        <p:txBody>
          <a:bodyPr spcFirstLastPara="1" wrap="square" lIns="0" tIns="0" rIns="0" bIns="0" anchor="t" anchorCtr="0">
            <a:noAutofit/>
          </a:bodyPr>
          <a:lstStyle/>
          <a:p>
            <a:pPr marL="0" lvl="0" indent="0" algn="r" rtl="1">
              <a:spcBef>
                <a:spcPts val="0"/>
              </a:spcBef>
              <a:spcAft>
                <a:spcPts val="0"/>
              </a:spcAft>
              <a:buNone/>
            </a:pPr>
            <a:r>
              <a:rPr lang="iw" sz="1250" b="1">
                <a:solidFill>
                  <a:srgbClr val="0F172A"/>
                </a:solidFill>
                <a:latin typeface="Tajawal"/>
                <a:ea typeface="Tajawal"/>
                <a:cs typeface="Tajawal"/>
                <a:sym typeface="Tajawal"/>
              </a:rPr>
              <a:t>في مجتمع ديمقراطي، متنوّع ومتعدد الثقافات كالمجتمع الإسرائيلي، تشكّل الخلافات جزءاً طبيعياً، جوهرياً ومُثرياً لنسيج الحياة المشتركة؛ إذ تُجسّد تعدّد الرؤى الكونية، الهويات، القيم والمصالح، وتعبّر عن تطلّع المواطنين والمواطنات للمساهمة في تشكيل الحيّז العام ورسم معالم مستقبلهم.</a:t>
            </a:r>
            <a:endParaRPr sz="1250" b="1">
              <a:solidFill>
                <a:srgbClr val="0F172A"/>
              </a:solidFill>
              <a:latin typeface="Tajawal"/>
              <a:ea typeface="Tajawal"/>
              <a:cs typeface="Tajawal"/>
              <a:sym typeface="Tajawal"/>
            </a:endParaRPr>
          </a:p>
          <a:p>
            <a:pPr marL="0" lvl="0" indent="0" algn="r" rtl="1">
              <a:spcBef>
                <a:spcPts val="750"/>
              </a:spcBef>
              <a:spcAft>
                <a:spcPts val="0"/>
              </a:spcAft>
              <a:buNone/>
            </a:pPr>
            <a:r>
              <a:rPr lang="iw" sz="1100" b="0">
                <a:solidFill>
                  <a:srgbClr val="334155"/>
                </a:solidFill>
                <a:latin typeface="Tajawal"/>
                <a:ea typeface="Tajawal"/>
                <a:cs typeface="Tajawal"/>
                <a:sym typeface="Tajawal"/>
              </a:rPr>
              <a:t>إنّ وجود الخلاف بحدّ ذاته يعكس مشاركةً مدنية، واكتراثاً، ورغبةً واعية في إسماع الصوت والتأثير. بيد أنّه حين لا يُدار الخلاف الفكري أو السياسي بحسٍّ من المسؤولية، أو عندما يتجاوز التخوم والضوابط الديمقراطية، فإنّه يغدو تهديداً صريحاً لحصانة المجتمع وللبنية التحتية الديمقراطية التي تكفل أصلاً إمكانية نشوء الخلاف واستمراره. تأتي ذكرى اغتيال رئيس الوزراء إسحاق رابين لتكون تذكيراً مؤلماً بالثمن الباهظ المترتّب على انזلاق الخلاف السياسي الحاد نحو مسالك العنف، وتقويض أسس سيادة القانون والديمقراطية.</a:t>
            </a:r>
            <a:endParaRPr sz="1100" b="0">
              <a:solidFill>
                <a:srgbClr val="334155"/>
              </a:solidFill>
              <a:latin typeface="Tajawal"/>
              <a:ea typeface="Tajawal"/>
              <a:cs typeface="Tajawal"/>
              <a:sym typeface="Tajawal"/>
            </a:endParaRPr>
          </a:p>
        </p:txBody>
      </p:sp>
      <p:cxnSp>
        <p:nvCxnSpPr>
          <p:cNvPr id="146" name="Google Shape;146;p26"/>
          <p:cNvCxnSpPr/>
          <p:nvPr/>
        </p:nvCxnSpPr>
        <p:spPr>
          <a:xfrm>
            <a:off x="7048500" y="838200"/>
            <a:ext cx="1619100" cy="0"/>
          </a:xfrm>
          <a:prstGeom prst="straightConnector1">
            <a:avLst/>
          </a:prstGeom>
          <a:solidFill>
            <a:srgbClr val="FFFFFF"/>
          </a:solidFill>
          <a:ln w="14300" cap="flat" cmpd="sng">
            <a:solidFill>
              <a:srgbClr val="00649E"/>
            </a:solidFill>
            <a:prstDash val="solid"/>
            <a:round/>
            <a:headEnd type="none" w="sm" len="sm"/>
            <a:tailEnd type="none" w="sm" len="sm"/>
          </a:ln>
        </p:spPr>
      </p:cxnSp>
      <p:sp>
        <p:nvSpPr>
          <p:cNvPr id="147" name="Google Shape;147;p26"/>
          <p:cNvSpPr/>
          <p:nvPr/>
        </p:nvSpPr>
        <p:spPr>
          <a:xfrm>
            <a:off x="7048500" y="285750"/>
            <a:ext cx="1619100" cy="381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r" rtl="1">
              <a:spcBef>
                <a:spcPts val="0"/>
              </a:spcBef>
              <a:spcAft>
                <a:spcPts val="0"/>
              </a:spcAft>
              <a:buNone/>
            </a:pPr>
            <a:r>
              <a:rPr lang="iw" sz="2400" b="1">
                <a:solidFill>
                  <a:srgbClr val="00649E"/>
                </a:solidFill>
                <a:latin typeface="Tajawal"/>
                <a:ea typeface="Tajawal"/>
                <a:cs typeface="Tajawal"/>
                <a:sym typeface="Tajawal"/>
              </a:rPr>
              <a:t>مقدمة</a:t>
            </a:r>
            <a:endParaRPr sz="2400" b="1">
              <a:solidFill>
                <a:srgbClr val="00649E"/>
              </a:solidFill>
              <a:latin typeface="Tajawal"/>
              <a:ea typeface="Tajawal"/>
              <a:cs typeface="Tajawal"/>
              <a:sym typeface="Tajawal"/>
            </a:endParaRPr>
          </a:p>
        </p:txBody>
      </p:sp>
      <p:pic>
        <p:nvPicPr>
          <p:cNvPr id="148" name="Google Shape;148;p26"/>
          <p:cNvPicPr preferRelativeResize="0"/>
          <p:nvPr/>
        </p:nvPicPr>
        <p:blipFill rotWithShape="1">
          <a:blip r:embed="rId3">
            <a:alphaModFix/>
          </a:blip>
          <a:srcRect/>
          <a:stretch/>
        </p:blipFill>
        <p:spPr>
          <a:xfrm>
            <a:off x="190500" y="2190750"/>
            <a:ext cx="2857500" cy="2857500"/>
          </a:xfrm>
          <a:prstGeom prst="roundRect">
            <a:avLst>
              <a:gd name="adj" fmla="val 5333"/>
            </a:avLst>
          </a:prstGeom>
          <a:noFill/>
          <a:ln>
            <a:noFill/>
          </a:ln>
        </p:spPr>
      </p:pic>
      <p:sp>
        <p:nvSpPr>
          <p:cNvPr id="149" name="Google Shape;149;p26"/>
          <p:cNvSpPr/>
          <p:nvPr/>
        </p:nvSpPr>
        <p:spPr>
          <a:xfrm>
            <a:off x="3429000" y="3048000"/>
            <a:ext cx="5238900" cy="1905000"/>
          </a:xfrm>
          <a:prstGeom prst="rect">
            <a:avLst/>
          </a:prstGeom>
          <a:solidFill>
            <a:srgbClr val="000000">
              <a:alpha val="0"/>
            </a:srgbClr>
          </a:solidFill>
          <a:ln>
            <a:noFill/>
          </a:ln>
        </p:spPr>
        <p:txBody>
          <a:bodyPr spcFirstLastPara="1" wrap="square" lIns="0" tIns="0" rIns="0" bIns="0" anchor="t" anchorCtr="0">
            <a:noAutofit/>
          </a:bodyPr>
          <a:lstStyle/>
          <a:p>
            <a:pPr marL="0" lvl="0" indent="0" algn="r" rtl="1">
              <a:spcBef>
                <a:spcPts val="0"/>
              </a:spcBef>
              <a:spcAft>
                <a:spcPts val="0"/>
              </a:spcAft>
              <a:buNone/>
            </a:pPr>
            <a:r>
              <a:rPr lang="iw" sz="1100" b="0">
                <a:solidFill>
                  <a:srgbClr val="334155"/>
                </a:solidFill>
                <a:latin typeface="Tajawal"/>
                <a:ea typeface="Tajawal"/>
                <a:cs typeface="Tajawal"/>
                <a:sym typeface="Tajawal"/>
              </a:rPr>
              <a:t>ستُصادف ذكرى اغتيال رئيس الوزراء ووزير الأمن إسحاق رابين هذا العام قبل أيام معدودة من الانتخابات العامة. ويضفي هذا التزامن رمزية خاصة على هذه الذكرى؛ إذ إن المعركة الانتخابية بطبيعتها ت</a:t>
            </a:r>
            <a:r>
              <a:rPr lang="iw" sz="1100">
                <a:solidFill>
                  <a:srgbClr val="334155"/>
                </a:solidFill>
                <a:latin typeface="Tajawal"/>
                <a:ea typeface="Tajawal"/>
                <a:cs typeface="Tajawal"/>
                <a:sym typeface="Tajawal"/>
              </a:rPr>
              <a:t>غ</a:t>
            </a:r>
            <a:r>
              <a:rPr lang="iw" sz="1100" b="0">
                <a:solidFill>
                  <a:srgbClr val="334155"/>
                </a:solidFill>
                <a:latin typeface="Tajawal"/>
                <a:ea typeface="Tajawal"/>
                <a:cs typeface="Tajawal"/>
                <a:sym typeface="Tajawal"/>
              </a:rPr>
              <a:t>ذي الخلافات، وتعمق التباينات القائمة أصلاً في الخطاب العام، وتضع قدرة المجتمع الإسرائيلي على إدارة الخلاف بمسؤولية -مهما بلغت حدته- تحت اختبار حقيقي.</a:t>
            </a:r>
            <a:endParaRPr sz="1100" b="0">
              <a:solidFill>
                <a:srgbClr val="334155"/>
              </a:solidFill>
              <a:latin typeface="Tajawal"/>
              <a:ea typeface="Tajawal"/>
              <a:cs typeface="Tajawal"/>
              <a:sym typeface="Tajawal"/>
            </a:endParaRPr>
          </a:p>
          <a:p>
            <a:pPr marL="0" lvl="0" indent="0" algn="r" rtl="1">
              <a:spcBef>
                <a:spcPts val="900"/>
              </a:spcBef>
              <a:spcAft>
                <a:spcPts val="0"/>
              </a:spcAft>
              <a:buNone/>
            </a:pPr>
            <a:r>
              <a:rPr lang="iw" sz="1150" b="1">
                <a:solidFill>
                  <a:srgbClr val="00649E"/>
                </a:solidFill>
                <a:latin typeface="Tajawal"/>
                <a:ea typeface="Tajawal"/>
                <a:cs typeface="Tajawal"/>
                <a:sym typeface="Tajawal"/>
              </a:rPr>
              <a:t>إن إحدى المهام المحورية للجهاز التعليمي، لا سيما في هذا التوقيت بالذات، تكمن في تعزيز الثقة المتبادلة والتماسك الاجتماعي، وتزويد الطالبات والطلاب بمهارات الإصغاء، والتفكير النقدي، ورؤية القضايا المركبة، وإدارة الخلافات بمسؤولية.</a:t>
            </a:r>
            <a:endParaRPr sz="1150" b="1">
              <a:solidFill>
                <a:srgbClr val="00649E"/>
              </a:solidFill>
              <a:latin typeface="Tajawal"/>
              <a:ea typeface="Tajawal"/>
              <a:cs typeface="Tajawal"/>
              <a:sym typeface="Tajaw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p:nvPr/>
        </p:nvSpPr>
        <p:spPr>
          <a:xfrm>
            <a:off x="4949998" y="1113590"/>
            <a:ext cx="2834002" cy="2538281"/>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endParaRPr sz="1100">
              <a:solidFill>
                <a:schemeClr val="dk1"/>
              </a:solidFill>
              <a:latin typeface="Calibri"/>
              <a:ea typeface="Calibri"/>
              <a:cs typeface="Calibri"/>
              <a:sym typeface="Calibri"/>
            </a:endParaRPr>
          </a:p>
        </p:txBody>
      </p:sp>
      <p:sp>
        <p:nvSpPr>
          <p:cNvPr id="156" name="Google Shape;156;p27"/>
          <p:cNvSpPr txBox="1"/>
          <p:nvPr/>
        </p:nvSpPr>
        <p:spPr>
          <a:xfrm>
            <a:off x="3816020" y="951570"/>
            <a:ext cx="4710900" cy="17394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100" b="0">
                <a:solidFill>
                  <a:srgbClr val="334155"/>
                </a:solidFill>
                <a:latin typeface="Tajawal"/>
                <a:ea typeface="Tajawal"/>
                <a:cs typeface="Tajawal"/>
                <a:sym typeface="Tajawal"/>
              </a:rPr>
              <a:t>تُحيى هذا العام ذكرى اغتيال رئيس الوزراء ووزير الدفاع إسحاق رابين قبل أيام معدودة من الانتخابات العامة. يضفي هذا التقارب الزمني على هذه الذكرى دلالةً استثنائية؛ إذ تعمل المعارك الانتخابية، بطبيعتها الاستقطابية، على شحذ الخلافات وتعميق التباينات المتأصلة في الخطاب العام، ممّا يضع قدرة المجتمع على إدارة خلافاته – مهما بلغت حدّتها – بمسؤولية على المحك.</a:t>
            </a:r>
            <a:endParaRPr sz="1100" b="0">
              <a:solidFill>
                <a:srgbClr val="334155"/>
              </a:solidFill>
              <a:latin typeface="Tajawal"/>
              <a:ea typeface="Tajawal"/>
              <a:cs typeface="Tajawal"/>
              <a:sym typeface="Tajawal"/>
            </a:endParaRPr>
          </a:p>
          <a:p>
            <a:pPr marL="0" lvl="0" indent="0" algn="r" rtl="1">
              <a:spcBef>
                <a:spcPts val="900"/>
              </a:spcBef>
              <a:spcAft>
                <a:spcPts val="0"/>
              </a:spcAft>
              <a:buNone/>
            </a:pPr>
            <a:r>
              <a:rPr lang="iw" sz="1150" b="1">
                <a:solidFill>
                  <a:srgbClr val="00649E"/>
                </a:solidFill>
                <a:latin typeface="Tajawal"/>
                <a:ea typeface="Tajawal"/>
                <a:cs typeface="Tajawal"/>
                <a:sym typeface="Tajawal"/>
              </a:rPr>
              <a:t>إنّ إحدى أسمى غايات الجهاز التعليمي، ولا سيّما في هذه المرحلة الحرجة، تتمثّل في ترسيخ الثقة البينية والمجتمعية، وتزويد الطالبات والطلاب بالأدوات الفكرية اللازمة الإصغاء الفعّال، والتفكير النقدي، و استيعاب التعددية ، وإدارة الخلافات بمسؤولية ووعي.</a:t>
            </a:r>
            <a:endParaRPr sz="1150" b="1">
              <a:solidFill>
                <a:srgbClr val="00649E"/>
              </a:solidFill>
              <a:latin typeface="Tajawal"/>
              <a:ea typeface="Tajawal"/>
              <a:cs typeface="Tajawal"/>
              <a:sym typeface="Tajawal"/>
            </a:endParaRPr>
          </a:p>
        </p:txBody>
      </p:sp>
      <p:pic>
        <p:nvPicPr>
          <p:cNvPr id="157" name="Google Shape;157;p27"/>
          <p:cNvPicPr preferRelativeResize="0"/>
          <p:nvPr/>
        </p:nvPicPr>
        <p:blipFill rotWithShape="1">
          <a:blip r:embed="rId3">
            <a:alphaModFix/>
          </a:blip>
          <a:srcRect/>
          <a:stretch/>
        </p:blipFill>
        <p:spPr>
          <a:xfrm>
            <a:off x="160760" y="141481"/>
            <a:ext cx="3494376" cy="4864578"/>
          </a:xfrm>
          <a:prstGeom prst="rect">
            <a:avLst/>
          </a:prstGeom>
          <a:noFill/>
          <a:ln>
            <a:noFill/>
          </a:ln>
        </p:spPr>
      </p:pic>
      <p:cxnSp>
        <p:nvCxnSpPr>
          <p:cNvPr id="158" name="Google Shape;158;p27"/>
          <p:cNvCxnSpPr/>
          <p:nvPr/>
        </p:nvCxnSpPr>
        <p:spPr>
          <a:xfrm>
            <a:off x="7541951" y="517499"/>
            <a:ext cx="1602059" cy="0"/>
          </a:xfrm>
          <a:prstGeom prst="straightConnector1">
            <a:avLst/>
          </a:prstGeom>
          <a:noFill/>
          <a:ln w="76200" cap="flat" cmpd="sng">
            <a:solidFill>
              <a:srgbClr val="00649E"/>
            </a:solidFill>
            <a:prstDash val="solid"/>
            <a:round/>
            <a:headEnd type="none" w="sm" len="sm"/>
            <a:tailEnd type="none" w="sm" len="sm"/>
          </a:ln>
        </p:spPr>
      </p:cxnSp>
      <p:cxnSp>
        <p:nvCxnSpPr>
          <p:cNvPr id="159" name="Google Shape;159;p27"/>
          <p:cNvCxnSpPr/>
          <p:nvPr/>
        </p:nvCxnSpPr>
        <p:spPr>
          <a:xfrm>
            <a:off x="7541338" y="571505"/>
            <a:ext cx="1602672" cy="0"/>
          </a:xfrm>
          <a:prstGeom prst="straightConnector1">
            <a:avLst/>
          </a:prstGeom>
          <a:noFill/>
          <a:ln w="9525" cap="flat" cmpd="sng">
            <a:solidFill>
              <a:srgbClr val="00649E"/>
            </a:solidFill>
            <a:prstDash val="solid"/>
            <a:round/>
            <a:headEnd type="none" w="sm" len="sm"/>
            <a:tailEnd type="none" w="sm" len="sm"/>
          </a:ln>
        </p:spPr>
      </p:cxnSp>
      <p:sp>
        <p:nvSpPr>
          <p:cNvPr id="160" name="Google Shape;160;p27"/>
          <p:cNvSpPr/>
          <p:nvPr/>
        </p:nvSpPr>
        <p:spPr>
          <a:xfrm>
            <a:off x="3255645" y="297984"/>
            <a:ext cx="4286400" cy="381000"/>
          </a:xfrm>
          <a:prstGeom prst="rect">
            <a:avLst/>
          </a:prstGeom>
          <a:solidFill>
            <a:srgbClr val="000000">
              <a:alpha val="0"/>
            </a:srgbClr>
          </a:solidFill>
          <a:ln>
            <a:noFill/>
          </a:ln>
        </p:spPr>
        <p:txBody>
          <a:bodyPr spcFirstLastPara="1" wrap="square" lIns="68575" tIns="0" rIns="68575" bIns="0" anchor="ctr" anchorCtr="0">
            <a:noAutofit/>
          </a:bodyPr>
          <a:lstStyle/>
          <a:p>
            <a:pPr marL="0" lvl="0" indent="0" algn="r" rtl="1">
              <a:spcBef>
                <a:spcPts val="0"/>
              </a:spcBef>
              <a:spcAft>
                <a:spcPts val="0"/>
              </a:spcAft>
              <a:buNone/>
            </a:pPr>
            <a:r>
              <a:rPr lang="iw" sz="2400" b="1">
                <a:solidFill>
                  <a:srgbClr val="00649E"/>
                </a:solidFill>
                <a:latin typeface="Tajawal"/>
                <a:ea typeface="Tajawal"/>
                <a:cs typeface="Tajawal"/>
                <a:sym typeface="Tajawal"/>
              </a:rPr>
              <a:t>سياق الفعالية والتحدي التربوي</a:t>
            </a:r>
            <a:endParaRPr sz="2400" b="1">
              <a:solidFill>
                <a:srgbClr val="00649E"/>
              </a:solidFill>
              <a:latin typeface="Tajawal"/>
              <a:ea typeface="Tajawal"/>
              <a:cs typeface="Tajawal"/>
              <a:sym typeface="Tajaw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28"/>
          <p:cNvPicPr preferRelativeResize="0"/>
          <p:nvPr/>
        </p:nvPicPr>
        <p:blipFill rotWithShape="1">
          <a:blip r:embed="rId3">
            <a:alphaModFix/>
          </a:blip>
          <a:srcRect/>
          <a:stretch/>
        </p:blipFill>
        <p:spPr>
          <a:xfrm>
            <a:off x="160760" y="141481"/>
            <a:ext cx="3494376" cy="4864578"/>
          </a:xfrm>
          <a:prstGeom prst="rect">
            <a:avLst/>
          </a:prstGeom>
          <a:noFill/>
          <a:ln>
            <a:noFill/>
          </a:ln>
        </p:spPr>
      </p:pic>
      <p:cxnSp>
        <p:nvCxnSpPr>
          <p:cNvPr id="166" name="Google Shape;166;p28"/>
          <p:cNvCxnSpPr/>
          <p:nvPr/>
        </p:nvCxnSpPr>
        <p:spPr>
          <a:xfrm>
            <a:off x="7541952" y="517499"/>
            <a:ext cx="1602000" cy="0"/>
          </a:xfrm>
          <a:prstGeom prst="straightConnector1">
            <a:avLst/>
          </a:prstGeom>
          <a:solidFill>
            <a:srgbClr val="FFFFFF"/>
          </a:solidFill>
          <a:ln w="76200" cap="flat" cmpd="sng">
            <a:solidFill>
              <a:srgbClr val="00649E"/>
            </a:solidFill>
            <a:prstDash val="solid"/>
            <a:round/>
            <a:headEnd type="none" w="sm" len="sm"/>
            <a:tailEnd type="none" w="sm" len="sm"/>
          </a:ln>
        </p:spPr>
      </p:cxnSp>
      <p:cxnSp>
        <p:nvCxnSpPr>
          <p:cNvPr id="167" name="Google Shape;167;p28"/>
          <p:cNvCxnSpPr/>
          <p:nvPr/>
        </p:nvCxnSpPr>
        <p:spPr>
          <a:xfrm>
            <a:off x="7541333" y="571506"/>
            <a:ext cx="1602600" cy="0"/>
          </a:xfrm>
          <a:prstGeom prst="straightConnector1">
            <a:avLst/>
          </a:prstGeom>
          <a:solidFill>
            <a:srgbClr val="FFFFFF"/>
          </a:solidFill>
          <a:ln w="9525" cap="flat" cmpd="sng">
            <a:solidFill>
              <a:srgbClr val="00649E"/>
            </a:solidFill>
            <a:prstDash val="solid"/>
            <a:round/>
            <a:headEnd type="none" w="sm" len="sm"/>
            <a:tailEnd type="none" w="sm" len="sm"/>
          </a:ln>
        </p:spPr>
      </p:cxnSp>
      <p:sp>
        <p:nvSpPr>
          <p:cNvPr id="168" name="Google Shape;168;p28"/>
          <p:cNvSpPr/>
          <p:nvPr/>
        </p:nvSpPr>
        <p:spPr>
          <a:xfrm>
            <a:off x="3810000" y="297984"/>
            <a:ext cx="3619500" cy="476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r" rtl="1">
              <a:spcBef>
                <a:spcPts val="0"/>
              </a:spcBef>
              <a:spcAft>
                <a:spcPts val="0"/>
              </a:spcAft>
              <a:buNone/>
            </a:pPr>
            <a:r>
              <a:rPr lang="iw" sz="2400" b="1">
                <a:solidFill>
                  <a:srgbClr val="00649E"/>
                </a:solidFill>
                <a:latin typeface="Tajawal"/>
                <a:ea typeface="Tajawal"/>
                <a:cs typeface="Tajawal"/>
                <a:sym typeface="Tajawal"/>
              </a:rPr>
              <a:t>الأهداف التعليمية والتربوية</a:t>
            </a:r>
            <a:endParaRPr sz="2400" b="1">
              <a:solidFill>
                <a:srgbClr val="00649E"/>
              </a:solidFill>
              <a:latin typeface="Tajawal"/>
              <a:ea typeface="Tajawal"/>
              <a:cs typeface="Tajawal"/>
              <a:sym typeface="Tajawal"/>
            </a:endParaRPr>
          </a:p>
        </p:txBody>
      </p:sp>
      <p:grpSp>
        <p:nvGrpSpPr>
          <p:cNvPr id="169" name="Google Shape;169;p28"/>
          <p:cNvGrpSpPr/>
          <p:nvPr/>
        </p:nvGrpSpPr>
        <p:grpSpPr>
          <a:xfrm>
            <a:off x="3810000" y="952500"/>
            <a:ext cx="4953000" cy="3905400"/>
            <a:chOff x="0" y="0"/>
            <a:chExt cx="4953000" cy="3905400"/>
          </a:xfrm>
        </p:grpSpPr>
        <p:sp>
          <p:nvSpPr>
            <p:cNvPr id="170" name="Google Shape;170;p28"/>
            <p:cNvSpPr/>
            <p:nvPr/>
          </p:nvSpPr>
          <p:spPr>
            <a:xfrm>
              <a:off x="0" y="0"/>
              <a:ext cx="4953000" cy="3905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1" name="Google Shape;171;p28"/>
            <p:cNvSpPr txBox="1"/>
            <p:nvPr/>
          </p:nvSpPr>
          <p:spPr>
            <a:xfrm>
              <a:off x="0" y="0"/>
              <a:ext cx="4953000" cy="3905400"/>
            </a:xfrm>
            <a:prstGeom prst="rect">
              <a:avLst/>
            </a:prstGeom>
            <a:noFill/>
            <a:ln>
              <a:noFill/>
            </a:ln>
          </p:spPr>
          <p:txBody>
            <a:bodyPr spcFirstLastPara="1" wrap="square" lIns="0" tIns="0" rIns="95250" bIns="0" anchor="t" anchorCtr="0">
              <a:noAutofit/>
            </a:bodyPr>
            <a:lstStyle/>
            <a:p>
              <a:pPr marL="142875" marR="0" lvl="0" indent="-142875" algn="r" rtl="1">
                <a:spcBef>
                  <a:spcPts val="0"/>
                </a:spcBef>
                <a:spcAft>
                  <a:spcPts val="0"/>
                </a:spcAft>
                <a:buNone/>
              </a:pPr>
              <a:r>
                <a:rPr lang="iw" sz="1100" b="1">
                  <a:solidFill>
                    <a:srgbClr val="00649E"/>
                  </a:solidFill>
                  <a:latin typeface="Tajawal"/>
                  <a:ea typeface="Tajawal"/>
                  <a:cs typeface="Tajawal"/>
                  <a:sym typeface="Tajawal"/>
                </a:rPr>
                <a:t>• إدراك طبيعة الخلاف:</a:t>
              </a:r>
              <a:r>
                <a:rPr lang="iw" sz="1100">
                  <a:solidFill>
                    <a:srgbClr val="334155"/>
                  </a:solidFill>
                  <a:latin typeface="Tajawal"/>
                  <a:ea typeface="Tajawal"/>
                  <a:cs typeface="Tajawal"/>
                  <a:sym typeface="Tajawal"/>
                </a:rPr>
                <a:t> استيعاب كون الخلاف ظاهرة طبيعية ومشروعة في كنف المجتمعات الديمقراطية.</a:t>
              </a:r>
              <a:endParaRPr sz="1100">
                <a:solidFill>
                  <a:srgbClr val="334155"/>
                </a:solidFill>
                <a:latin typeface="Tajawal"/>
                <a:ea typeface="Tajawal"/>
                <a:cs typeface="Tajawal"/>
                <a:sym typeface="Tajawal"/>
              </a:endParaRPr>
            </a:p>
            <a:p>
              <a:pPr marL="142875" marR="0" lvl="0" indent="-142875" algn="r" rtl="1">
                <a:spcBef>
                  <a:spcPts val="1200"/>
                </a:spcBef>
                <a:spcAft>
                  <a:spcPts val="0"/>
                </a:spcAft>
                <a:buNone/>
              </a:pPr>
              <a:r>
                <a:rPr lang="iw" sz="1100" b="1">
                  <a:solidFill>
                    <a:srgbClr val="00649E"/>
                  </a:solidFill>
                  <a:latin typeface="Tajawal"/>
                  <a:ea typeface="Tajawal"/>
                  <a:cs typeface="Tajawal"/>
                  <a:sym typeface="Tajawal"/>
                </a:rPr>
                <a:t>• التمييز المفاهيمي:</a:t>
              </a:r>
              <a:r>
                <a:rPr lang="iw" sz="1100">
                  <a:solidFill>
                    <a:srgbClr val="334155"/>
                  </a:solidFill>
                  <a:latin typeface="Tajawal"/>
                  <a:ea typeface="Tajawal"/>
                  <a:cs typeface="Tajawal"/>
                  <a:sym typeface="Tajawal"/>
                </a:rPr>
                <a:t> التفريق بين شرعية الخطاب من حيث المبدأ، وبين المسؤولية في كيفية إدارته، وتحديد الحالات التي تُخترق فيها الثوابت الديمقراطية.</a:t>
              </a:r>
              <a:endParaRPr sz="1100">
                <a:solidFill>
                  <a:srgbClr val="334155"/>
                </a:solidFill>
                <a:latin typeface="Tajawal"/>
                <a:ea typeface="Tajawal"/>
                <a:cs typeface="Tajawal"/>
                <a:sym typeface="Tajawal"/>
              </a:endParaRPr>
            </a:p>
            <a:p>
              <a:pPr marL="142875" marR="0" lvl="0" indent="-142875" algn="r" rtl="1">
                <a:spcBef>
                  <a:spcPts val="1200"/>
                </a:spcBef>
                <a:spcAft>
                  <a:spcPts val="0"/>
                </a:spcAft>
                <a:buNone/>
              </a:pPr>
              <a:r>
                <a:rPr lang="iw" sz="1100" b="1">
                  <a:solidFill>
                    <a:srgbClr val="00649E"/>
                  </a:solidFill>
                  <a:latin typeface="Tajawal"/>
                  <a:ea typeface="Tajawal"/>
                  <a:cs typeface="Tajawal"/>
                  <a:sym typeface="Tajawal"/>
                </a:rPr>
                <a:t>• مهارات الحوار والإصغاء:</a:t>
              </a:r>
              <a:r>
                <a:rPr lang="iw" sz="1100">
                  <a:solidFill>
                    <a:srgbClr val="334155"/>
                  </a:solidFill>
                  <a:latin typeface="Tajawal"/>
                  <a:ea typeface="Tajawal"/>
                  <a:cs typeface="Tajawal"/>
                  <a:sym typeface="Tajawal"/>
                </a:rPr>
                <a:t> التدرّب على الإصغاء المتمعّن للمواقف المغايرة، والتعبير عن الرأي بلغة واضحة ومُعلّلة ومحترمة.</a:t>
              </a:r>
              <a:endParaRPr sz="1100">
                <a:solidFill>
                  <a:srgbClr val="334155"/>
                </a:solidFill>
                <a:latin typeface="Tajawal"/>
                <a:ea typeface="Tajawal"/>
                <a:cs typeface="Tajawal"/>
                <a:sym typeface="Tajawal"/>
              </a:endParaRPr>
            </a:p>
            <a:p>
              <a:pPr marL="142875" marR="0" lvl="0" indent="-142875" algn="r" rtl="1">
                <a:spcBef>
                  <a:spcPts val="1200"/>
                </a:spcBef>
                <a:spcAft>
                  <a:spcPts val="0"/>
                </a:spcAft>
                <a:buNone/>
              </a:pPr>
              <a:r>
                <a:rPr lang="iw" sz="1100" b="1">
                  <a:solidFill>
                    <a:srgbClr val="00649E"/>
                  </a:solidFill>
                  <a:latin typeface="Tajawal"/>
                  <a:ea typeface="Tajawal"/>
                  <a:cs typeface="Tajawal"/>
                  <a:sym typeface="Tajawal"/>
                </a:rPr>
                <a:t>• احتواء التباين:</a:t>
              </a:r>
              <a:r>
                <a:rPr lang="iw" sz="1100">
                  <a:solidFill>
                    <a:srgbClr val="334155"/>
                  </a:solidFill>
                  <a:latin typeface="Tajawal"/>
                  <a:ea typeface="Tajawal"/>
                  <a:cs typeface="Tajawal"/>
                  <a:sym typeface="Tajawal"/>
                </a:rPr>
                <a:t> تنمية القدرة على التعامل الإيجابي مع غياب التوافق، وإدارة الجدال دون إلغاء الآخر أو مصادرة حقه في التعبير.</a:t>
              </a:r>
              <a:endParaRPr sz="1100">
                <a:solidFill>
                  <a:srgbClr val="334155"/>
                </a:solidFill>
                <a:latin typeface="Tajawal"/>
                <a:ea typeface="Tajawal"/>
                <a:cs typeface="Tajawal"/>
                <a:sym typeface="Tajawal"/>
              </a:endParaRPr>
            </a:p>
            <a:p>
              <a:pPr marL="142875" marR="0" lvl="0" indent="-142875" algn="r" rtl="1">
                <a:spcBef>
                  <a:spcPts val="1200"/>
                </a:spcBef>
                <a:spcAft>
                  <a:spcPts val="0"/>
                </a:spcAft>
                <a:buNone/>
              </a:pPr>
              <a:r>
                <a:rPr lang="iw" sz="1100" b="1">
                  <a:solidFill>
                    <a:srgbClr val="00649E"/>
                  </a:solidFill>
                  <a:latin typeface="Tajawal"/>
                  <a:ea typeface="Tajawal"/>
                  <a:cs typeface="Tajawal"/>
                  <a:sym typeface="Tajawal"/>
                </a:rPr>
                <a:t>• صياغة ميثاق إجرائي:</a:t>
              </a:r>
              <a:r>
                <a:rPr lang="iw" sz="1100">
                  <a:solidFill>
                    <a:srgbClr val="334155"/>
                  </a:solidFill>
                  <a:latin typeface="Tajawal"/>
                  <a:ea typeface="Tajawal"/>
                  <a:cs typeface="Tajawal"/>
                  <a:sym typeface="Tajawal"/>
                </a:rPr>
                <a:t> بلورة قواعد عملية وسلوكية لإدارة مسؤولة للخلاف داخل الغرفة الصفية، وفي الفضاء الرقمي، وفي الحيز العام.</a:t>
              </a:r>
              <a:endParaRPr sz="1100">
                <a:solidFill>
                  <a:srgbClr val="334155"/>
                </a:solidFill>
                <a:latin typeface="Tajawal"/>
                <a:ea typeface="Tajawal"/>
                <a:cs typeface="Tajawal"/>
                <a:sym typeface="Tajawal"/>
              </a:endParaRPr>
            </a:p>
            <a:p>
              <a:pPr marL="142875" marR="0" lvl="0" indent="-142875" algn="r" rtl="1">
                <a:spcBef>
                  <a:spcPts val="1200"/>
                </a:spcBef>
                <a:spcAft>
                  <a:spcPts val="0"/>
                </a:spcAft>
                <a:buNone/>
              </a:pPr>
              <a:r>
                <a:rPr lang="iw" sz="1100" b="1">
                  <a:solidFill>
                    <a:srgbClr val="00649E"/>
                  </a:solidFill>
                  <a:latin typeface="Tajawal"/>
                  <a:ea typeface="Tajawal"/>
                  <a:cs typeface="Tajawal"/>
                  <a:sym typeface="Tajawal"/>
                </a:rPr>
                <a:t>• تعميق الدلالة الوطنية والإنسانية:</a:t>
              </a:r>
              <a:r>
                <a:rPr lang="iw" sz="1100">
                  <a:solidFill>
                    <a:srgbClr val="334155"/>
                  </a:solidFill>
                  <a:latin typeface="Tajawal"/>
                  <a:ea typeface="Tajawal"/>
                  <a:cs typeface="Tajawal"/>
                  <a:sym typeface="Tajawal"/>
                </a:rPr>
                <a:t> ربط ذكرى الاغتيال الرسمي لرئيس الوزراء بالالتزام الراسخ بإدارة الصراعات السياسية بمعزل تام عن العنف.</a:t>
              </a:r>
              <a:endParaRPr sz="1100">
                <a:solidFill>
                  <a:srgbClr val="334155"/>
                </a:solidFill>
                <a:latin typeface="Tajawal"/>
                <a:ea typeface="Tajawal"/>
                <a:cs typeface="Tajawal"/>
                <a:sym typeface="Tajaw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29"/>
          <p:cNvPicPr preferRelativeResize="0"/>
          <p:nvPr/>
        </p:nvPicPr>
        <p:blipFill rotWithShape="1">
          <a:blip r:embed="rId3">
            <a:alphaModFix/>
          </a:blip>
          <a:srcRect t="40" b="30"/>
          <a:stretch/>
        </p:blipFill>
        <p:spPr>
          <a:xfrm>
            <a:off x="160760" y="141481"/>
            <a:ext cx="3494400" cy="4864500"/>
          </a:xfrm>
          <a:prstGeom prst="roundRect">
            <a:avLst>
              <a:gd name="adj" fmla="val 3270"/>
            </a:avLst>
          </a:prstGeom>
          <a:noFill/>
          <a:ln>
            <a:noFill/>
          </a:ln>
        </p:spPr>
      </p:pic>
      <p:grpSp>
        <p:nvGrpSpPr>
          <p:cNvPr id="177" name="Google Shape;177;p29"/>
          <p:cNvGrpSpPr/>
          <p:nvPr/>
        </p:nvGrpSpPr>
        <p:grpSpPr>
          <a:xfrm>
            <a:off x="7541333" y="517499"/>
            <a:ext cx="1602619" cy="54007"/>
            <a:chOff x="7541333" y="517499"/>
            <a:chExt cx="1602619" cy="54007"/>
          </a:xfrm>
        </p:grpSpPr>
        <p:cxnSp>
          <p:nvCxnSpPr>
            <p:cNvPr id="178" name="Google Shape;178;p29"/>
            <p:cNvCxnSpPr/>
            <p:nvPr/>
          </p:nvCxnSpPr>
          <p:spPr>
            <a:xfrm>
              <a:off x="7541952" y="517499"/>
              <a:ext cx="1602000" cy="0"/>
            </a:xfrm>
            <a:prstGeom prst="straightConnector1">
              <a:avLst/>
            </a:prstGeom>
            <a:solidFill>
              <a:srgbClr val="FFFFFF"/>
            </a:solidFill>
            <a:ln w="76200" cap="flat" cmpd="sng">
              <a:solidFill>
                <a:srgbClr val="00649E"/>
              </a:solidFill>
              <a:prstDash val="solid"/>
              <a:round/>
              <a:headEnd type="none" w="sm" len="sm"/>
              <a:tailEnd type="none" w="sm" len="sm"/>
            </a:ln>
          </p:spPr>
        </p:cxnSp>
        <p:cxnSp>
          <p:nvCxnSpPr>
            <p:cNvPr id="179" name="Google Shape;179;p29"/>
            <p:cNvCxnSpPr/>
            <p:nvPr/>
          </p:nvCxnSpPr>
          <p:spPr>
            <a:xfrm>
              <a:off x="7541333" y="571506"/>
              <a:ext cx="1602600" cy="0"/>
            </a:xfrm>
            <a:prstGeom prst="straightConnector1">
              <a:avLst/>
            </a:prstGeom>
            <a:solidFill>
              <a:srgbClr val="FFFFFF"/>
            </a:solidFill>
            <a:ln w="9525" cap="flat" cmpd="sng">
              <a:solidFill>
                <a:srgbClr val="00649E"/>
              </a:solidFill>
              <a:prstDash val="solid"/>
              <a:round/>
              <a:headEnd type="none" w="sm" len="sm"/>
              <a:tailEnd type="none" w="sm" len="sm"/>
            </a:ln>
          </p:spPr>
        </p:cxnSp>
      </p:grpSp>
      <p:sp>
        <p:nvSpPr>
          <p:cNvPr id="180" name="Google Shape;180;p29"/>
          <p:cNvSpPr txBox="1"/>
          <p:nvPr/>
        </p:nvSpPr>
        <p:spPr>
          <a:xfrm>
            <a:off x="3810000" y="285750"/>
            <a:ext cx="3619500" cy="476400"/>
          </a:xfrm>
          <a:prstGeom prst="rect">
            <a:avLst/>
          </a:prstGeom>
          <a:noFill/>
          <a:ln>
            <a:noFill/>
          </a:ln>
        </p:spPr>
        <p:txBody>
          <a:bodyPr spcFirstLastPara="1" wrap="square" lIns="0" tIns="0" rIns="0" bIns="0" anchor="ctr" anchorCtr="0">
            <a:noAutofit/>
          </a:bodyPr>
          <a:lstStyle/>
          <a:p>
            <a:pPr marL="0" lvl="0" indent="0" algn="r" rtl="1">
              <a:spcBef>
                <a:spcPts val="0"/>
              </a:spcBef>
              <a:spcAft>
                <a:spcPts val="0"/>
              </a:spcAft>
              <a:buNone/>
            </a:pPr>
            <a:r>
              <a:rPr lang="iw" sz="1500" b="1">
                <a:solidFill>
                  <a:srgbClr val="00649E"/>
                </a:solidFill>
                <a:latin typeface="Tajawal"/>
                <a:ea typeface="Tajawal"/>
                <a:cs typeface="Tajawal"/>
                <a:sym typeface="Tajawal"/>
              </a:rPr>
              <a:t>في زمن الخلاف: رزمة الفعاليات التعليمية</a:t>
            </a:r>
            <a:endParaRPr sz="1500" b="1">
              <a:solidFill>
                <a:srgbClr val="00649E"/>
              </a:solidFill>
              <a:latin typeface="Tajawal"/>
              <a:ea typeface="Tajawal"/>
              <a:cs typeface="Tajawal"/>
              <a:sym typeface="Tajawal"/>
            </a:endParaRPr>
          </a:p>
        </p:txBody>
      </p:sp>
      <p:grpSp>
        <p:nvGrpSpPr>
          <p:cNvPr id="181" name="Google Shape;181;p29"/>
          <p:cNvGrpSpPr/>
          <p:nvPr/>
        </p:nvGrpSpPr>
        <p:grpSpPr>
          <a:xfrm>
            <a:off x="3810000" y="1000125"/>
            <a:ext cx="4953150" cy="333300"/>
            <a:chOff x="3810000" y="1000125"/>
            <a:chExt cx="4953150" cy="333300"/>
          </a:xfrm>
        </p:grpSpPr>
        <p:sp>
          <p:nvSpPr>
            <p:cNvPr id="182" name="Google Shape;182;p29"/>
            <p:cNvSpPr/>
            <p:nvPr/>
          </p:nvSpPr>
          <p:spPr>
            <a:xfrm>
              <a:off x="3810000" y="1000125"/>
              <a:ext cx="4953000" cy="333300"/>
            </a:xfrm>
            <a:prstGeom prst="roundRect">
              <a:avLst>
                <a:gd name="adj" fmla="val 17142"/>
              </a:avLst>
            </a:prstGeom>
            <a:solidFill>
              <a:srgbClr val="00649E"/>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3" name="Google Shape;183;p29"/>
            <p:cNvSpPr txBox="1"/>
            <p:nvPr/>
          </p:nvSpPr>
          <p:spPr>
            <a:xfrm>
              <a:off x="3810000" y="1000125"/>
              <a:ext cx="2667000" cy="333300"/>
            </a:xfrm>
            <a:prstGeom prst="rect">
              <a:avLst/>
            </a:prstGeom>
            <a:noFill/>
            <a:ln>
              <a:noFill/>
            </a:ln>
          </p:spPr>
          <p:txBody>
            <a:bodyPr spcFirstLastPara="1" wrap="square" lIns="0" tIns="0" rIns="142875" bIns="0" anchor="ctr" anchorCtr="0">
              <a:noAutofit/>
            </a:bodyPr>
            <a:lstStyle/>
            <a:p>
              <a:pPr marL="0" lvl="0" indent="0" algn="r" rtl="1">
                <a:spcBef>
                  <a:spcPts val="0"/>
                </a:spcBef>
                <a:spcAft>
                  <a:spcPts val="0"/>
                </a:spcAft>
                <a:buNone/>
              </a:pPr>
              <a:r>
                <a:rPr lang="iw" sz="1200" b="1">
                  <a:solidFill>
                    <a:srgbClr val="FFFFFF"/>
                  </a:solidFill>
                  <a:latin typeface="Tajawal"/>
                  <a:ea typeface="Tajawal"/>
                  <a:cs typeface="Tajawal"/>
                  <a:sym typeface="Tajawal"/>
                </a:rPr>
                <a:t>الفعالية</a:t>
              </a:r>
              <a:endParaRPr sz="1200" b="1">
                <a:solidFill>
                  <a:srgbClr val="FFFFFF"/>
                </a:solidFill>
                <a:latin typeface="Tajawal"/>
                <a:ea typeface="Tajawal"/>
                <a:cs typeface="Tajawal"/>
                <a:sym typeface="Tajawal"/>
              </a:endParaRPr>
            </a:p>
          </p:txBody>
        </p:sp>
        <p:sp>
          <p:nvSpPr>
            <p:cNvPr id="184" name="Google Shape;184;p29"/>
            <p:cNvSpPr txBox="1"/>
            <p:nvPr/>
          </p:nvSpPr>
          <p:spPr>
            <a:xfrm>
              <a:off x="6572250" y="1000125"/>
              <a:ext cx="1047900" cy="3333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200" b="1">
                  <a:solidFill>
                    <a:srgbClr val="FFFFFF"/>
                  </a:solidFill>
                  <a:latin typeface="Tajawal"/>
                  <a:ea typeface="Tajawal"/>
                  <a:cs typeface="Tajawal"/>
                  <a:sym typeface="Tajawal"/>
                </a:rPr>
                <a:t>الفئة العمرية</a:t>
              </a:r>
              <a:endParaRPr sz="1200" b="1">
                <a:solidFill>
                  <a:srgbClr val="FFFFFF"/>
                </a:solidFill>
                <a:latin typeface="Tajawal"/>
                <a:ea typeface="Tajawal"/>
                <a:cs typeface="Tajawal"/>
                <a:sym typeface="Tajawal"/>
              </a:endParaRPr>
            </a:p>
          </p:txBody>
        </p:sp>
        <p:sp>
          <p:nvSpPr>
            <p:cNvPr id="185" name="Google Shape;185;p29"/>
            <p:cNvSpPr txBox="1"/>
            <p:nvPr/>
          </p:nvSpPr>
          <p:spPr>
            <a:xfrm>
              <a:off x="7715250" y="1000125"/>
              <a:ext cx="1047900" cy="3333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10" b="1">
                  <a:solidFill>
                    <a:srgbClr val="FFFFFF"/>
                  </a:solidFill>
                  <a:latin typeface="Tajawal"/>
                  <a:ea typeface="Tajawal"/>
                  <a:cs typeface="Tajawal"/>
                  <a:sym typeface="Tajawal"/>
                </a:rPr>
                <a:t>الزمن المخصص</a:t>
              </a:r>
              <a:endParaRPr sz="1110" b="1">
                <a:solidFill>
                  <a:srgbClr val="FFFFFF"/>
                </a:solidFill>
                <a:latin typeface="Tajawal"/>
                <a:ea typeface="Tajawal"/>
                <a:cs typeface="Tajawal"/>
                <a:sym typeface="Tajawal"/>
              </a:endParaRPr>
            </a:p>
          </p:txBody>
        </p:sp>
      </p:grpSp>
      <p:grpSp>
        <p:nvGrpSpPr>
          <p:cNvPr id="186" name="Google Shape;186;p29"/>
          <p:cNvGrpSpPr/>
          <p:nvPr/>
        </p:nvGrpSpPr>
        <p:grpSpPr>
          <a:xfrm>
            <a:off x="3810000" y="1409700"/>
            <a:ext cx="4953150" cy="428700"/>
            <a:chOff x="3810000" y="1409700"/>
            <a:chExt cx="4953150" cy="428700"/>
          </a:xfrm>
        </p:grpSpPr>
        <p:sp>
          <p:nvSpPr>
            <p:cNvPr id="187" name="Google Shape;187;p29"/>
            <p:cNvSpPr/>
            <p:nvPr/>
          </p:nvSpPr>
          <p:spPr>
            <a:xfrm>
              <a:off x="3810000" y="1409700"/>
              <a:ext cx="4953000" cy="428700"/>
            </a:xfrm>
            <a:prstGeom prst="roundRect">
              <a:avLst>
                <a:gd name="adj" fmla="val 13333"/>
              </a:avLst>
            </a:prstGeom>
            <a:solidFill>
              <a:srgbClr val="F4F8F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8" name="Google Shape;188;p29"/>
            <p:cNvSpPr txBox="1"/>
            <p:nvPr/>
          </p:nvSpPr>
          <p:spPr>
            <a:xfrm>
              <a:off x="3810000" y="1409700"/>
              <a:ext cx="2667000" cy="428700"/>
            </a:xfrm>
            <a:prstGeom prst="rect">
              <a:avLst/>
            </a:prstGeom>
            <a:noFill/>
            <a:ln>
              <a:noFill/>
            </a:ln>
          </p:spPr>
          <p:txBody>
            <a:bodyPr spcFirstLastPara="1" wrap="square" lIns="0" tIns="0" rIns="142875" bIns="0" anchor="ctr" anchorCtr="0">
              <a:noAutofit/>
            </a:bodyPr>
            <a:lstStyle/>
            <a:p>
              <a:pPr marL="0" lvl="0" indent="0" algn="r" rtl="1">
                <a:spcBef>
                  <a:spcPts val="0"/>
                </a:spcBef>
                <a:spcAft>
                  <a:spcPts val="0"/>
                </a:spcAft>
                <a:buNone/>
              </a:pPr>
              <a:r>
                <a:rPr lang="iw" sz="1150" b="1">
                  <a:solidFill>
                    <a:srgbClr val="00649E"/>
                  </a:solidFill>
                  <a:latin typeface="Tajawal"/>
                  <a:ea typeface="Tajawal"/>
                  <a:cs typeface="Tajawal"/>
                  <a:sym typeface="Tajawal"/>
                </a:rPr>
                <a:t>فعالية افتتاحية: محطات في سيرة إسحاق رابين</a:t>
              </a:r>
              <a:endParaRPr sz="1150" b="1">
                <a:solidFill>
                  <a:srgbClr val="00649E"/>
                </a:solidFill>
                <a:latin typeface="Tajawal"/>
                <a:ea typeface="Tajawal"/>
                <a:cs typeface="Tajawal"/>
                <a:sym typeface="Tajawal"/>
              </a:endParaRPr>
            </a:p>
          </p:txBody>
        </p:sp>
        <p:sp>
          <p:nvSpPr>
            <p:cNvPr id="189" name="Google Shape;189;p29"/>
            <p:cNvSpPr txBox="1"/>
            <p:nvPr/>
          </p:nvSpPr>
          <p:spPr>
            <a:xfrm>
              <a:off x="6572250" y="1409700"/>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الصفوف 7–12</a:t>
              </a:r>
              <a:endParaRPr sz="1150" b="0">
                <a:solidFill>
                  <a:srgbClr val="334155"/>
                </a:solidFill>
                <a:latin typeface="Tajawal"/>
                <a:ea typeface="Tajawal"/>
                <a:cs typeface="Tajawal"/>
                <a:sym typeface="Tajawal"/>
              </a:endParaRPr>
            </a:p>
          </p:txBody>
        </p:sp>
        <p:sp>
          <p:nvSpPr>
            <p:cNvPr id="190" name="Google Shape;190;p29"/>
            <p:cNvSpPr txBox="1"/>
            <p:nvPr/>
          </p:nvSpPr>
          <p:spPr>
            <a:xfrm>
              <a:off x="7715250" y="1409700"/>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متغيّر*</a:t>
              </a:r>
              <a:endParaRPr sz="1150" b="0">
                <a:solidFill>
                  <a:srgbClr val="334155"/>
                </a:solidFill>
                <a:latin typeface="Tajawal"/>
                <a:ea typeface="Tajawal"/>
                <a:cs typeface="Tajawal"/>
                <a:sym typeface="Tajawal"/>
              </a:endParaRPr>
            </a:p>
          </p:txBody>
        </p:sp>
      </p:grpSp>
      <p:grpSp>
        <p:nvGrpSpPr>
          <p:cNvPr id="191" name="Google Shape;191;p29"/>
          <p:cNvGrpSpPr/>
          <p:nvPr/>
        </p:nvGrpSpPr>
        <p:grpSpPr>
          <a:xfrm>
            <a:off x="3810000" y="1895475"/>
            <a:ext cx="4953150" cy="428700"/>
            <a:chOff x="3810000" y="1895475"/>
            <a:chExt cx="4953150" cy="428700"/>
          </a:xfrm>
        </p:grpSpPr>
        <p:sp>
          <p:nvSpPr>
            <p:cNvPr id="192" name="Google Shape;192;p29"/>
            <p:cNvSpPr/>
            <p:nvPr/>
          </p:nvSpPr>
          <p:spPr>
            <a:xfrm>
              <a:off x="3810000" y="1895475"/>
              <a:ext cx="4953000" cy="428700"/>
            </a:xfrm>
            <a:prstGeom prst="roundRect">
              <a:avLst>
                <a:gd name="adj" fmla="val 133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3" name="Google Shape;193;p29"/>
            <p:cNvSpPr txBox="1"/>
            <p:nvPr/>
          </p:nvSpPr>
          <p:spPr>
            <a:xfrm>
              <a:off x="3810000" y="1895475"/>
              <a:ext cx="2667000" cy="428700"/>
            </a:xfrm>
            <a:prstGeom prst="rect">
              <a:avLst/>
            </a:prstGeom>
            <a:noFill/>
            <a:ln>
              <a:noFill/>
            </a:ln>
          </p:spPr>
          <p:txBody>
            <a:bodyPr spcFirstLastPara="1" wrap="square" lIns="0" tIns="0" rIns="142875" bIns="0" anchor="ctr" anchorCtr="0">
              <a:noAutofit/>
            </a:bodyPr>
            <a:lstStyle/>
            <a:p>
              <a:pPr marL="0" lvl="0" indent="0" algn="r" rtl="1">
                <a:spcBef>
                  <a:spcPts val="0"/>
                </a:spcBef>
                <a:spcAft>
                  <a:spcPts val="0"/>
                </a:spcAft>
                <a:buNone/>
              </a:pPr>
              <a:r>
                <a:rPr lang="iw" sz="1150" b="1">
                  <a:solidFill>
                    <a:srgbClr val="00649E"/>
                  </a:solidFill>
                  <a:latin typeface="Tajawal"/>
                  <a:ea typeface="Tajawal"/>
                  <a:cs typeface="Tajawal"/>
                  <a:sym typeface="Tajawal"/>
                </a:rPr>
                <a:t>قراءة نقدية للملصق التعليمي</a:t>
              </a:r>
              <a:endParaRPr sz="1150" b="1">
                <a:solidFill>
                  <a:srgbClr val="00649E"/>
                </a:solidFill>
                <a:latin typeface="Tajawal"/>
                <a:ea typeface="Tajawal"/>
                <a:cs typeface="Tajawal"/>
                <a:sym typeface="Tajawal"/>
              </a:endParaRPr>
            </a:p>
          </p:txBody>
        </p:sp>
        <p:sp>
          <p:nvSpPr>
            <p:cNvPr id="194" name="Google Shape;194;p29"/>
            <p:cNvSpPr txBox="1"/>
            <p:nvPr/>
          </p:nvSpPr>
          <p:spPr>
            <a:xfrm>
              <a:off x="6572250" y="1895475"/>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الصفوف 7–12</a:t>
              </a:r>
              <a:endParaRPr sz="1150" b="0">
                <a:solidFill>
                  <a:srgbClr val="334155"/>
                </a:solidFill>
                <a:latin typeface="Tajawal"/>
                <a:ea typeface="Tajawal"/>
                <a:cs typeface="Tajawal"/>
                <a:sym typeface="Tajawal"/>
              </a:endParaRPr>
            </a:p>
          </p:txBody>
        </p:sp>
        <p:sp>
          <p:nvSpPr>
            <p:cNvPr id="195" name="Google Shape;195;p29"/>
            <p:cNvSpPr txBox="1"/>
            <p:nvPr/>
          </p:nvSpPr>
          <p:spPr>
            <a:xfrm>
              <a:off x="7715250" y="1895475"/>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15–25 دقيقة</a:t>
              </a:r>
              <a:endParaRPr sz="1150" b="0">
                <a:solidFill>
                  <a:srgbClr val="334155"/>
                </a:solidFill>
                <a:latin typeface="Tajawal"/>
                <a:ea typeface="Tajawal"/>
                <a:cs typeface="Tajawal"/>
                <a:sym typeface="Tajawal"/>
              </a:endParaRPr>
            </a:p>
          </p:txBody>
        </p:sp>
      </p:grpSp>
      <p:grpSp>
        <p:nvGrpSpPr>
          <p:cNvPr id="196" name="Google Shape;196;p29"/>
          <p:cNvGrpSpPr/>
          <p:nvPr/>
        </p:nvGrpSpPr>
        <p:grpSpPr>
          <a:xfrm>
            <a:off x="3810000" y="2381250"/>
            <a:ext cx="4953150" cy="428700"/>
            <a:chOff x="3810000" y="2381250"/>
            <a:chExt cx="4953150" cy="428700"/>
          </a:xfrm>
        </p:grpSpPr>
        <p:sp>
          <p:nvSpPr>
            <p:cNvPr id="197" name="Google Shape;197;p29"/>
            <p:cNvSpPr/>
            <p:nvPr/>
          </p:nvSpPr>
          <p:spPr>
            <a:xfrm>
              <a:off x="3810000" y="2381250"/>
              <a:ext cx="4953000" cy="428700"/>
            </a:xfrm>
            <a:prstGeom prst="roundRect">
              <a:avLst>
                <a:gd name="adj" fmla="val 13333"/>
              </a:avLst>
            </a:prstGeom>
            <a:solidFill>
              <a:srgbClr val="F4F8F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8" name="Google Shape;198;p29"/>
            <p:cNvSpPr txBox="1"/>
            <p:nvPr/>
          </p:nvSpPr>
          <p:spPr>
            <a:xfrm>
              <a:off x="3810000" y="2381250"/>
              <a:ext cx="2667000" cy="428700"/>
            </a:xfrm>
            <a:prstGeom prst="rect">
              <a:avLst/>
            </a:prstGeom>
            <a:noFill/>
            <a:ln>
              <a:noFill/>
            </a:ln>
          </p:spPr>
          <p:txBody>
            <a:bodyPr spcFirstLastPara="1" wrap="square" lIns="0" tIns="0" rIns="142875" bIns="0" anchor="ctr" anchorCtr="0">
              <a:noAutofit/>
            </a:bodyPr>
            <a:lstStyle/>
            <a:p>
              <a:pPr marL="0" lvl="0" indent="0" algn="r" rtl="1">
                <a:spcBef>
                  <a:spcPts val="0"/>
                </a:spcBef>
                <a:spcAft>
                  <a:spcPts val="0"/>
                </a:spcAft>
                <a:buNone/>
              </a:pPr>
              <a:r>
                <a:rPr lang="iw" sz="1150" b="1">
                  <a:solidFill>
                    <a:srgbClr val="00649E"/>
                  </a:solidFill>
                  <a:latin typeface="Tajawal"/>
                  <a:ea typeface="Tajawal"/>
                  <a:cs typeface="Tajawal"/>
                  <a:sym typeface="Tajawal"/>
                </a:rPr>
                <a:t>من الخلاف إلى الجدال</a:t>
              </a:r>
              <a:endParaRPr sz="1150" b="1">
                <a:solidFill>
                  <a:srgbClr val="00649E"/>
                </a:solidFill>
                <a:latin typeface="Tajawal"/>
                <a:ea typeface="Tajawal"/>
                <a:cs typeface="Tajawal"/>
                <a:sym typeface="Tajawal"/>
              </a:endParaRPr>
            </a:p>
          </p:txBody>
        </p:sp>
        <p:sp>
          <p:nvSpPr>
            <p:cNvPr id="199" name="Google Shape;199;p29"/>
            <p:cNvSpPr txBox="1"/>
            <p:nvPr/>
          </p:nvSpPr>
          <p:spPr>
            <a:xfrm>
              <a:off x="6572250" y="2381250"/>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الصفوف 10–12</a:t>
              </a:r>
              <a:endParaRPr sz="1150" b="0">
                <a:solidFill>
                  <a:srgbClr val="334155"/>
                </a:solidFill>
                <a:latin typeface="Tajawal"/>
                <a:ea typeface="Tajawal"/>
                <a:cs typeface="Tajawal"/>
                <a:sym typeface="Tajawal"/>
              </a:endParaRPr>
            </a:p>
          </p:txBody>
        </p:sp>
        <p:sp>
          <p:nvSpPr>
            <p:cNvPr id="200" name="Google Shape;200;p29"/>
            <p:cNvSpPr txBox="1"/>
            <p:nvPr/>
          </p:nvSpPr>
          <p:spPr>
            <a:xfrm>
              <a:off x="7715250" y="2381250"/>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45 دقيقة</a:t>
              </a:r>
              <a:endParaRPr sz="1150" b="0">
                <a:solidFill>
                  <a:srgbClr val="334155"/>
                </a:solidFill>
                <a:latin typeface="Tajawal"/>
                <a:ea typeface="Tajawal"/>
                <a:cs typeface="Tajawal"/>
                <a:sym typeface="Tajawal"/>
              </a:endParaRPr>
            </a:p>
          </p:txBody>
        </p:sp>
      </p:grpSp>
      <p:grpSp>
        <p:nvGrpSpPr>
          <p:cNvPr id="201" name="Google Shape;201;p29"/>
          <p:cNvGrpSpPr/>
          <p:nvPr/>
        </p:nvGrpSpPr>
        <p:grpSpPr>
          <a:xfrm>
            <a:off x="3810000" y="2867025"/>
            <a:ext cx="4953150" cy="428700"/>
            <a:chOff x="3810000" y="2867025"/>
            <a:chExt cx="4953150" cy="428700"/>
          </a:xfrm>
        </p:grpSpPr>
        <p:sp>
          <p:nvSpPr>
            <p:cNvPr id="202" name="Google Shape;202;p29"/>
            <p:cNvSpPr/>
            <p:nvPr/>
          </p:nvSpPr>
          <p:spPr>
            <a:xfrm>
              <a:off x="3810000" y="2867025"/>
              <a:ext cx="4953000" cy="428700"/>
            </a:xfrm>
            <a:prstGeom prst="roundRect">
              <a:avLst>
                <a:gd name="adj" fmla="val 133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3" name="Google Shape;203;p29"/>
            <p:cNvSpPr txBox="1"/>
            <p:nvPr/>
          </p:nvSpPr>
          <p:spPr>
            <a:xfrm>
              <a:off x="3810000" y="2867025"/>
              <a:ext cx="2667000" cy="428700"/>
            </a:xfrm>
            <a:prstGeom prst="rect">
              <a:avLst/>
            </a:prstGeom>
            <a:noFill/>
            <a:ln>
              <a:noFill/>
            </a:ln>
          </p:spPr>
          <p:txBody>
            <a:bodyPr spcFirstLastPara="1" wrap="square" lIns="0" tIns="0" rIns="142875" bIns="0" anchor="ctr" anchorCtr="0">
              <a:noAutofit/>
            </a:bodyPr>
            <a:lstStyle/>
            <a:p>
              <a:pPr marL="0" lvl="0" indent="0" algn="r" rtl="1">
                <a:spcBef>
                  <a:spcPts val="0"/>
                </a:spcBef>
                <a:spcAft>
                  <a:spcPts val="0"/>
                </a:spcAft>
                <a:buNone/>
              </a:pPr>
              <a:r>
                <a:rPr lang="iw" sz="1150" b="1">
                  <a:solidFill>
                    <a:srgbClr val="00649E"/>
                  </a:solidFill>
                  <a:latin typeface="Tajawal"/>
                  <a:ea typeface="Tajawal"/>
                  <a:cs typeface="Tajawal"/>
                  <a:sym typeface="Tajawal"/>
                </a:rPr>
                <a:t>في زمن الخلاف: نتحاور بمسؤولية</a:t>
              </a:r>
              <a:endParaRPr sz="1150" b="1">
                <a:solidFill>
                  <a:srgbClr val="00649E"/>
                </a:solidFill>
                <a:latin typeface="Tajawal"/>
                <a:ea typeface="Tajawal"/>
                <a:cs typeface="Tajawal"/>
                <a:sym typeface="Tajawal"/>
              </a:endParaRPr>
            </a:p>
          </p:txBody>
        </p:sp>
        <p:sp>
          <p:nvSpPr>
            <p:cNvPr id="204" name="Google Shape;204;p29"/>
            <p:cNvSpPr txBox="1"/>
            <p:nvPr/>
          </p:nvSpPr>
          <p:spPr>
            <a:xfrm>
              <a:off x="6572250" y="2867025"/>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الصفوف 7–12</a:t>
              </a:r>
              <a:endParaRPr sz="1150" b="0">
                <a:solidFill>
                  <a:srgbClr val="334155"/>
                </a:solidFill>
                <a:latin typeface="Tajawal"/>
                <a:ea typeface="Tajawal"/>
                <a:cs typeface="Tajawal"/>
                <a:sym typeface="Tajawal"/>
              </a:endParaRPr>
            </a:p>
          </p:txBody>
        </p:sp>
        <p:sp>
          <p:nvSpPr>
            <p:cNvPr id="205" name="Google Shape;205;p29"/>
            <p:cNvSpPr txBox="1"/>
            <p:nvPr/>
          </p:nvSpPr>
          <p:spPr>
            <a:xfrm>
              <a:off x="7715250" y="2867025"/>
              <a:ext cx="1047900" cy="4287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150" b="0">
                  <a:solidFill>
                    <a:srgbClr val="334155"/>
                  </a:solidFill>
                  <a:latin typeface="Tajawal"/>
                  <a:ea typeface="Tajawal"/>
                  <a:cs typeface="Tajawal"/>
                  <a:sym typeface="Tajawal"/>
                </a:rPr>
                <a:t>متغيّر*</a:t>
              </a:r>
              <a:endParaRPr sz="1150" b="0">
                <a:solidFill>
                  <a:srgbClr val="334155"/>
                </a:solidFill>
                <a:latin typeface="Tajawal"/>
                <a:ea typeface="Tajawal"/>
                <a:cs typeface="Tajawal"/>
                <a:sym typeface="Tajawal"/>
              </a:endParaRPr>
            </a:p>
          </p:txBody>
        </p:sp>
      </p:grpSp>
      <p:sp>
        <p:nvSpPr>
          <p:cNvPr id="206" name="Google Shape;206;p29"/>
          <p:cNvSpPr txBox="1"/>
          <p:nvPr/>
        </p:nvSpPr>
        <p:spPr>
          <a:xfrm>
            <a:off x="3810000" y="3390900"/>
            <a:ext cx="4953000" cy="1524000"/>
          </a:xfrm>
          <a:prstGeom prst="rect">
            <a:avLst/>
          </a:prstGeom>
          <a:noFill/>
          <a:ln>
            <a:noFill/>
          </a:ln>
        </p:spPr>
        <p:txBody>
          <a:bodyPr spcFirstLastPara="1" wrap="square" lIns="0" tIns="0" rIns="0" bIns="0" anchor="t" anchorCtr="0">
            <a:noAutofit/>
          </a:bodyPr>
          <a:lstStyle/>
          <a:p>
            <a:pPr marL="0" lvl="0" indent="0" algn="r" rtl="1">
              <a:spcBef>
                <a:spcPts val="0"/>
              </a:spcBef>
              <a:spcAft>
                <a:spcPts val="0"/>
              </a:spcAft>
              <a:buNone/>
            </a:pPr>
            <a:r>
              <a:rPr lang="iw" sz="1100" b="1">
                <a:solidFill>
                  <a:srgbClr val="D32F2F"/>
                </a:solidFill>
                <a:latin typeface="Tajawal"/>
                <a:ea typeface="Tajawal"/>
                <a:cs typeface="Tajawal"/>
                <a:sym typeface="Tajawal"/>
              </a:rPr>
              <a:t>* مدة الفعالية مرنة وقابلة للمواءمة وفقاً للرؤية البيداغوجية للمعلّم/ة في الصف.</a:t>
            </a:r>
            <a:endParaRPr sz="1100" b="1">
              <a:solidFill>
                <a:srgbClr val="D32F2F"/>
              </a:solidFill>
              <a:latin typeface="Tajawal"/>
              <a:ea typeface="Tajawal"/>
              <a:cs typeface="Tajawal"/>
              <a:sym typeface="Tajawal"/>
            </a:endParaRPr>
          </a:p>
          <a:p>
            <a:pPr marL="0" lvl="0" indent="0" algn="r" rtl="1">
              <a:spcBef>
                <a:spcPts val="600"/>
              </a:spcBef>
              <a:spcAft>
                <a:spcPts val="0"/>
              </a:spcAft>
              <a:buNone/>
            </a:pPr>
            <a:r>
              <a:rPr lang="iw" sz="1100" b="0">
                <a:solidFill>
                  <a:srgbClr val="4A5568"/>
                </a:solidFill>
                <a:latin typeface="Tajawal"/>
                <a:ea typeface="Tajawal"/>
                <a:cs typeface="Tajawal"/>
                <a:sym typeface="Tajawal"/>
              </a:rPr>
              <a:t>تتضمّن هذه الرزمة مروحةً متنوّعة من الأنشطة والفعاليات. يُوصى بالاطلاع المسبق عليها وانتقاء الأنشطة الأكثر ملاءمةً لصفكم: بما يتوافق مع طابع الصف، ورؤية المدرسة، والموارد المتاحة لديكم.</a:t>
            </a:r>
            <a:endParaRPr sz="1100" b="0">
              <a:solidFill>
                <a:srgbClr val="4A5568"/>
              </a:solidFill>
              <a:latin typeface="Tajawal"/>
              <a:ea typeface="Tajawal"/>
              <a:cs typeface="Tajawal"/>
              <a:sym typeface="Tajaw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210"/>
        <p:cNvGrpSpPr/>
        <p:nvPr/>
      </p:nvGrpSpPr>
      <p:grpSpPr>
        <a:xfrm>
          <a:off x="0" y="0"/>
          <a:ext cx="0" cy="0"/>
          <a:chOff x="0" y="0"/>
          <a:chExt cx="0" cy="0"/>
        </a:xfrm>
      </p:grpSpPr>
      <p:sp>
        <p:nvSpPr>
          <p:cNvPr id="211" name="Google Shape;211;p30"/>
          <p:cNvSpPr/>
          <p:nvPr/>
        </p:nvSpPr>
        <p:spPr>
          <a:xfrm>
            <a:off x="1706785" y="1761658"/>
            <a:ext cx="5778000" cy="2689200"/>
          </a:xfrm>
          <a:prstGeom prst="rect">
            <a:avLst/>
          </a:prstGeom>
          <a:solidFill>
            <a:srgbClr val="000000">
              <a:alpha val="0"/>
            </a:srgbClr>
          </a:solidFill>
          <a:ln>
            <a:noFill/>
          </a:ln>
        </p:spPr>
        <p:txBody>
          <a:bodyPr spcFirstLastPara="1" wrap="square" lIns="68550" tIns="34250" rIns="68550" bIns="34250" anchor="t" anchorCtr="0">
            <a:noAutofit/>
          </a:bodyPr>
          <a:lstStyle/>
          <a:p>
            <a:pPr marL="0" lvl="0" indent="0" algn="ctr" rtl="1">
              <a:spcBef>
                <a:spcPts val="0"/>
              </a:spcBef>
              <a:spcAft>
                <a:spcPts val="0"/>
              </a:spcAft>
              <a:buNone/>
            </a:pPr>
            <a:r>
              <a:rPr lang="iw" sz="1500" b="1">
                <a:solidFill>
                  <a:srgbClr val="000000"/>
                </a:solidFill>
                <a:latin typeface="Calibri"/>
                <a:ea typeface="Calibri"/>
                <a:cs typeface="Calibri"/>
                <a:sym typeface="Calibri"/>
              </a:rPr>
              <a:t>تتضمن الشرائح 7–12 إشارات إلى اقتباسات لإسحاق رابين،</a:t>
            </a:r>
            <a:endParaRPr sz="1500" b="1">
              <a:solidFill>
                <a:srgbClr val="000000"/>
              </a:solidFill>
              <a:latin typeface="Calibri"/>
              <a:ea typeface="Calibri"/>
              <a:cs typeface="Calibri"/>
              <a:sym typeface="Calibri"/>
            </a:endParaRPr>
          </a:p>
          <a:p>
            <a:pPr marL="0" lvl="0" indent="0" algn="ctr" rtl="1">
              <a:spcBef>
                <a:spcPts val="0"/>
              </a:spcBef>
              <a:spcAft>
                <a:spcPts val="0"/>
              </a:spcAft>
              <a:buNone/>
            </a:pPr>
            <a:r>
              <a:rPr lang="iw" sz="1500" b="1">
                <a:solidFill>
                  <a:srgbClr val="000000"/>
                </a:solidFill>
                <a:latin typeface="Calibri"/>
                <a:ea typeface="Calibri"/>
                <a:cs typeface="Calibri"/>
                <a:sym typeface="Calibri"/>
              </a:rPr>
              <a:t>والتي لا تزال ذات صلة حتى يومنا هذا، بعد مرور واحد وثلاثين عاماً على رحيله.</a:t>
            </a:r>
            <a:endParaRPr sz="1500" b="1">
              <a:solidFill>
                <a:srgbClr val="000000"/>
              </a:solidFill>
              <a:latin typeface="Calibri"/>
              <a:ea typeface="Calibri"/>
              <a:cs typeface="Calibri"/>
              <a:sym typeface="Calibri"/>
            </a:endParaRPr>
          </a:p>
          <a:p>
            <a:pPr marL="0" lvl="0" indent="0" algn="ctr" rtl="1">
              <a:spcBef>
                <a:spcPts val="750"/>
              </a:spcBef>
              <a:spcAft>
                <a:spcPts val="0"/>
              </a:spcAft>
              <a:buNone/>
            </a:pPr>
            <a:r>
              <a:rPr lang="iw" sz="1500" b="0">
                <a:solidFill>
                  <a:srgbClr val="000000"/>
                </a:solidFill>
                <a:latin typeface="Calibri"/>
                <a:ea typeface="Calibri"/>
                <a:cs typeface="Calibri"/>
                <a:sym typeface="Calibri"/>
              </a:rPr>
              <a:t>ستتيح هذه الاقتباسات للطلاب فرصة التعرف على المواقف والتصورات والقيم التي وجهت إسحاق رابين كرئيسا للوزراء في الفترة ما بين 1992–1995، بالإضافة إلى دراسة العلاقة بين الرسائل المستخلصة منها وبين المجتمع والدولة في إسرائيل اليوم.</a:t>
            </a:r>
            <a:endParaRPr sz="1500" b="0">
              <a:solidFill>
                <a:srgbClr val="000000"/>
              </a:solidFill>
              <a:latin typeface="Calibri"/>
              <a:ea typeface="Calibri"/>
              <a:cs typeface="Calibri"/>
              <a:sym typeface="Calibri"/>
            </a:endParaRPr>
          </a:p>
          <a:p>
            <a:pPr marL="0" lvl="0" indent="0" algn="ctr" rtl="1">
              <a:spcBef>
                <a:spcPts val="1125"/>
              </a:spcBef>
              <a:spcAft>
                <a:spcPts val="0"/>
              </a:spcAft>
              <a:buNone/>
            </a:pPr>
            <a:r>
              <a:rPr lang="iw" sz="1200" b="0">
                <a:solidFill>
                  <a:srgbClr val="FFFFFF"/>
                </a:solidFill>
                <a:latin typeface="Calibri"/>
                <a:ea typeface="Calibri"/>
                <a:cs typeface="Calibri"/>
                <a:sym typeface="Calibri"/>
              </a:rPr>
              <a:t>{يُوصى باختيار اقتباسين إلى ثلاثة اقتباسات بما يتوافق مع هدف الدرس والوقت المتاح للمعلّم}</a:t>
            </a:r>
            <a:endParaRPr sz="1200" b="0">
              <a:solidFill>
                <a:srgbClr val="FFFFFF"/>
              </a:solidFill>
              <a:latin typeface="Calibri"/>
              <a:ea typeface="Calibri"/>
              <a:cs typeface="Calibri"/>
              <a:sym typeface="Calibri"/>
            </a:endParaRPr>
          </a:p>
        </p:txBody>
      </p:sp>
      <p:sp>
        <p:nvSpPr>
          <p:cNvPr id="212" name="Google Shape;212;p30"/>
          <p:cNvSpPr/>
          <p:nvPr/>
        </p:nvSpPr>
        <p:spPr>
          <a:xfrm>
            <a:off x="2574041" y="2393857"/>
            <a:ext cx="3357321" cy="1803502"/>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endParaRPr sz="1300" b="1">
              <a:solidFill>
                <a:srgbClr val="00649E"/>
              </a:solidFill>
              <a:latin typeface="Calibri"/>
              <a:ea typeface="Calibri"/>
              <a:cs typeface="Calibri"/>
              <a:sym typeface="Calibri"/>
            </a:endParaRPr>
          </a:p>
          <a:p>
            <a:pPr marL="0" marR="0" lvl="0" indent="0" algn="ctr" rtl="1">
              <a:spcBef>
                <a:spcPts val="0"/>
              </a:spcBef>
              <a:spcAft>
                <a:spcPts val="0"/>
              </a:spcAft>
              <a:buNone/>
            </a:pPr>
            <a:endParaRPr sz="1300">
              <a:solidFill>
                <a:schemeClr val="dk1"/>
              </a:solidFill>
              <a:latin typeface="Gisha"/>
              <a:ea typeface="Gisha"/>
              <a:cs typeface="Gisha"/>
              <a:sym typeface="Gisha"/>
            </a:endParaRPr>
          </a:p>
          <a:p>
            <a:pPr marL="0" marR="0" lvl="0" indent="0" algn="ctr" rtl="1">
              <a:spcBef>
                <a:spcPts val="0"/>
              </a:spcBef>
              <a:spcAft>
                <a:spcPts val="0"/>
              </a:spcAft>
              <a:buNone/>
            </a:pPr>
            <a:endParaRPr sz="1200">
              <a:solidFill>
                <a:schemeClr val="dk1"/>
              </a:solidFill>
              <a:latin typeface="Gisha"/>
              <a:ea typeface="Gisha"/>
              <a:cs typeface="Gisha"/>
              <a:sym typeface="Gisha"/>
            </a:endParaRPr>
          </a:p>
        </p:txBody>
      </p:sp>
      <p:grpSp>
        <p:nvGrpSpPr>
          <p:cNvPr id="213" name="Google Shape;213;p30"/>
          <p:cNvGrpSpPr/>
          <p:nvPr/>
        </p:nvGrpSpPr>
        <p:grpSpPr>
          <a:xfrm>
            <a:off x="3586264" y="-20939"/>
            <a:ext cx="1971481" cy="1359057"/>
            <a:chOff x="4890317" y="-111268"/>
            <a:chExt cx="2628981" cy="1812076"/>
          </a:xfrm>
        </p:grpSpPr>
        <p:cxnSp>
          <p:nvCxnSpPr>
            <p:cNvPr id="214" name="Google Shape;214;p30"/>
            <p:cNvCxnSpPr/>
            <p:nvPr/>
          </p:nvCxnSpPr>
          <p:spPr>
            <a:xfrm>
              <a:off x="4890317" y="1700808"/>
              <a:ext cx="2628981" cy="0"/>
            </a:xfrm>
            <a:prstGeom prst="straightConnector1">
              <a:avLst/>
            </a:prstGeom>
            <a:noFill/>
            <a:ln w="9525" cap="flat" cmpd="sng">
              <a:solidFill>
                <a:srgbClr val="00649E"/>
              </a:solidFill>
              <a:prstDash val="solid"/>
              <a:round/>
              <a:headEnd type="none" w="sm" len="sm"/>
              <a:tailEnd type="none" w="sm" len="sm"/>
            </a:ln>
          </p:spPr>
        </p:cxnSp>
        <p:cxnSp>
          <p:nvCxnSpPr>
            <p:cNvPr id="215" name="Google Shape;215;p30"/>
            <p:cNvCxnSpPr/>
            <p:nvPr/>
          </p:nvCxnSpPr>
          <p:spPr>
            <a:xfrm>
              <a:off x="4890317" y="1556792"/>
              <a:ext cx="2628981" cy="0"/>
            </a:xfrm>
            <a:prstGeom prst="straightConnector1">
              <a:avLst/>
            </a:prstGeom>
            <a:noFill/>
            <a:ln w="76200" cap="flat" cmpd="sng">
              <a:solidFill>
                <a:srgbClr val="00649E"/>
              </a:solidFill>
              <a:prstDash val="solid"/>
              <a:round/>
              <a:headEnd type="none" w="sm" len="sm"/>
              <a:tailEnd type="none" w="sm" len="sm"/>
            </a:ln>
          </p:spPr>
        </p:cxnSp>
        <p:pic>
          <p:nvPicPr>
            <p:cNvPr id="216" name="Google Shape;216;p30" descr="A person in a suit smoking a cigarette&#10;&#10;Description automatically generated"/>
            <p:cNvPicPr preferRelativeResize="0"/>
            <p:nvPr/>
          </p:nvPicPr>
          <p:blipFill rotWithShape="1">
            <a:blip r:embed="rId3">
              <a:alphaModFix/>
            </a:blip>
            <a:srcRect/>
            <a:stretch/>
          </p:blipFill>
          <p:spPr>
            <a:xfrm>
              <a:off x="5376714" y="-111268"/>
              <a:ext cx="1632070" cy="1632070"/>
            </a:xfrm>
            <a:prstGeom prst="rect">
              <a:avLst/>
            </a:prstGeom>
            <a:noFill/>
            <a:ln>
              <a:noFill/>
            </a:ln>
          </p:spPr>
        </p:pic>
      </p:grpSp>
      <p:grpSp>
        <p:nvGrpSpPr>
          <p:cNvPr id="217" name="Google Shape;217;p30"/>
          <p:cNvGrpSpPr/>
          <p:nvPr/>
        </p:nvGrpSpPr>
        <p:grpSpPr>
          <a:xfrm>
            <a:off x="7649949" y="411510"/>
            <a:ext cx="1079980" cy="1080120"/>
            <a:chOff x="10201250" y="1196752"/>
            <a:chExt cx="1440160" cy="1440160"/>
          </a:xfrm>
        </p:grpSpPr>
        <p:sp>
          <p:nvSpPr>
            <p:cNvPr id="218" name="Google Shape;218;p30"/>
            <p:cNvSpPr/>
            <p:nvPr/>
          </p:nvSpPr>
          <p:spPr>
            <a:xfrm>
              <a:off x="10201250" y="1196752"/>
              <a:ext cx="1440160" cy="144016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219" name="Google Shape;219;p30"/>
            <p:cNvSpPr txBox="1"/>
            <p:nvPr/>
          </p:nvSpPr>
          <p:spPr>
            <a:xfrm>
              <a:off x="10329101" y="1406843"/>
              <a:ext cx="1184400" cy="754500"/>
            </a:xfrm>
            <a:prstGeom prst="rect">
              <a:avLst/>
            </a:prstGeom>
            <a:solidFill>
              <a:srgbClr val="000000">
                <a:alpha val="0"/>
              </a:srgbClr>
            </a:solidFill>
            <a:ln>
              <a:noFill/>
            </a:ln>
          </p:spPr>
          <p:txBody>
            <a:bodyPr spcFirstLastPara="1" wrap="square" lIns="68550" tIns="34250" rIns="68550" bIns="34250" anchor="t" anchorCtr="0">
              <a:spAutoFit/>
            </a:bodyPr>
            <a:lstStyle/>
            <a:p>
              <a:pPr marL="0" lvl="0" indent="0" algn="ctr" rtl="1">
                <a:spcBef>
                  <a:spcPts val="0"/>
                </a:spcBef>
                <a:spcAft>
                  <a:spcPts val="0"/>
                </a:spcAft>
                <a:buNone/>
              </a:pPr>
              <a:r>
                <a:rPr lang="iw" sz="2400" b="1">
                  <a:solidFill>
                    <a:srgbClr val="00649E"/>
                  </a:solidFill>
                  <a:latin typeface="Calibri"/>
                  <a:ea typeface="Calibri"/>
                  <a:cs typeface="Calibri"/>
                  <a:sym typeface="Calibri"/>
                </a:rPr>
                <a:t>للمعلّم</a:t>
              </a:r>
              <a:endParaRPr sz="2400" b="1">
                <a:solidFill>
                  <a:srgbClr val="00649E"/>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1"/>
          <p:cNvSpPr/>
          <p:nvPr/>
        </p:nvSpPr>
        <p:spPr>
          <a:xfrm>
            <a:off x="1764056" y="1437631"/>
            <a:ext cx="5777896" cy="1458155"/>
          </a:xfrm>
          <a:prstGeom prst="rect">
            <a:avLst/>
          </a:prstGeom>
          <a:noFill/>
          <a:ln>
            <a:noFill/>
          </a:ln>
        </p:spPr>
        <p:txBody>
          <a:bodyPr spcFirstLastPara="1" wrap="square" lIns="68575" tIns="34275" rIns="68575" bIns="34275" anchor="t" anchorCtr="0">
            <a:noAutofit/>
          </a:bodyPr>
          <a:lstStyle/>
          <a:p>
            <a:pPr marL="0" marR="0" lvl="0" indent="0" algn="ctr" rtl="1">
              <a:lnSpc>
                <a:spcPct val="150000"/>
              </a:lnSpc>
              <a:spcBef>
                <a:spcPts val="0"/>
              </a:spcBef>
              <a:spcAft>
                <a:spcPts val="0"/>
              </a:spcAft>
              <a:buNone/>
            </a:pPr>
            <a:endParaRPr sz="1000" b="1">
              <a:solidFill>
                <a:srgbClr val="00649E"/>
              </a:solidFill>
              <a:latin typeface="Calibri"/>
              <a:ea typeface="Calibri"/>
              <a:cs typeface="Calibri"/>
              <a:sym typeface="Calibri"/>
            </a:endParaRPr>
          </a:p>
        </p:txBody>
      </p:sp>
      <p:sp>
        <p:nvSpPr>
          <p:cNvPr id="225" name="Google Shape;225;p31"/>
          <p:cNvSpPr/>
          <p:nvPr/>
        </p:nvSpPr>
        <p:spPr>
          <a:xfrm>
            <a:off x="2574041" y="2393857"/>
            <a:ext cx="3357321" cy="1803502"/>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endParaRPr sz="1300" b="1">
              <a:solidFill>
                <a:srgbClr val="00649E"/>
              </a:solidFill>
              <a:latin typeface="Calibri"/>
              <a:ea typeface="Calibri"/>
              <a:cs typeface="Calibri"/>
              <a:sym typeface="Calibri"/>
            </a:endParaRPr>
          </a:p>
          <a:p>
            <a:pPr marL="0" marR="0" lvl="0" indent="0" algn="ctr" rtl="1">
              <a:spcBef>
                <a:spcPts val="0"/>
              </a:spcBef>
              <a:spcAft>
                <a:spcPts val="0"/>
              </a:spcAft>
              <a:buNone/>
            </a:pPr>
            <a:endParaRPr sz="1300">
              <a:solidFill>
                <a:schemeClr val="dk1"/>
              </a:solidFill>
              <a:latin typeface="Gisha"/>
              <a:ea typeface="Gisha"/>
              <a:cs typeface="Gisha"/>
              <a:sym typeface="Gisha"/>
            </a:endParaRPr>
          </a:p>
          <a:p>
            <a:pPr marL="0" marR="0" lvl="0" indent="0" algn="ctr" rtl="1">
              <a:spcBef>
                <a:spcPts val="0"/>
              </a:spcBef>
              <a:spcAft>
                <a:spcPts val="0"/>
              </a:spcAft>
              <a:buNone/>
            </a:pPr>
            <a:endParaRPr sz="1200">
              <a:solidFill>
                <a:schemeClr val="dk1"/>
              </a:solidFill>
              <a:latin typeface="Gisha"/>
              <a:ea typeface="Gisha"/>
              <a:cs typeface="Gisha"/>
              <a:sym typeface="Gisha"/>
            </a:endParaRPr>
          </a:p>
        </p:txBody>
      </p:sp>
      <p:sp>
        <p:nvSpPr>
          <p:cNvPr id="226" name="Google Shape;226;p31"/>
          <p:cNvSpPr/>
          <p:nvPr/>
        </p:nvSpPr>
        <p:spPr>
          <a:xfrm>
            <a:off x="1906715" y="1059580"/>
            <a:ext cx="5778000" cy="2493000"/>
          </a:xfrm>
          <a:prstGeom prst="rect">
            <a:avLst/>
          </a:prstGeom>
          <a:solidFill>
            <a:srgbClr val="000000">
              <a:alpha val="0"/>
            </a:srgbClr>
          </a:solidFill>
          <a:ln>
            <a:noFill/>
          </a:ln>
        </p:spPr>
        <p:txBody>
          <a:bodyPr spcFirstLastPara="1" wrap="square" lIns="68575" tIns="34275" rIns="68575" bIns="34275" anchor="t" anchorCtr="0">
            <a:noAutofit/>
          </a:bodyPr>
          <a:lstStyle/>
          <a:p>
            <a:pPr marL="0" lvl="0" indent="0" algn="r" rtl="1">
              <a:spcBef>
                <a:spcPts val="0"/>
              </a:spcBef>
              <a:spcAft>
                <a:spcPts val="0"/>
              </a:spcAft>
              <a:buNone/>
            </a:pPr>
            <a:r>
              <a:rPr lang="iw" sz="1500" b="0">
                <a:solidFill>
                  <a:srgbClr val="000000"/>
                </a:solidFill>
                <a:latin typeface="Calibri"/>
                <a:ea typeface="Calibri"/>
                <a:cs typeface="Calibri"/>
                <a:sym typeface="Calibri"/>
              </a:rPr>
              <a:t>تُبرز سيرة إسحاق رابين، عبر مختلف المواقع والمسؤوليات العامة التي تقلدها، تفانيه وإخلاصه للدولة، وتجسّد إيمانه الراسخ بأنّ النشاط والمشاركة المدنية من أجل المجتمع والدولة يمثّلان رصيداً جوهرياً ومقوّماً لا غنى عنه لصون المناعة المجتمعية والوطنية.</a:t>
            </a:r>
            <a:endParaRPr sz="1500" b="0">
              <a:solidFill>
                <a:srgbClr val="000000"/>
              </a:solidFill>
              <a:latin typeface="Calibri"/>
              <a:ea typeface="Calibri"/>
              <a:cs typeface="Calibri"/>
              <a:sym typeface="Calibri"/>
            </a:endParaRPr>
          </a:p>
          <a:p>
            <a:pPr marL="0" lvl="0" indent="0" algn="r" rtl="1">
              <a:spcBef>
                <a:spcPts val="0"/>
              </a:spcBef>
              <a:spcAft>
                <a:spcPts val="0"/>
              </a:spcAft>
              <a:buNone/>
            </a:pPr>
            <a:endParaRPr sz="1500" b="0">
              <a:solidFill>
                <a:srgbClr val="000000"/>
              </a:solidFill>
              <a:latin typeface="Calibri"/>
              <a:ea typeface="Calibri"/>
              <a:cs typeface="Calibri"/>
              <a:sym typeface="Calibri"/>
            </a:endParaRPr>
          </a:p>
          <a:p>
            <a:pPr marL="0" lvl="0" indent="0" algn="r" rtl="1">
              <a:spcBef>
                <a:spcPts val="0"/>
              </a:spcBef>
              <a:spcAft>
                <a:spcPts val="0"/>
              </a:spcAft>
              <a:buNone/>
            </a:pPr>
            <a:r>
              <a:rPr lang="iw" sz="1500" b="0">
                <a:solidFill>
                  <a:srgbClr val="000000"/>
                </a:solidFill>
                <a:latin typeface="Calibri"/>
                <a:ea typeface="Calibri"/>
                <a:cs typeface="Calibri"/>
                <a:sym typeface="Calibri"/>
              </a:rPr>
              <a:t> </a:t>
            </a:r>
            <a:endParaRPr sz="1500" b="0">
              <a:solidFill>
                <a:srgbClr val="000000"/>
              </a:solidFill>
              <a:latin typeface="Calibri"/>
              <a:ea typeface="Calibri"/>
              <a:cs typeface="Calibri"/>
              <a:sym typeface="Calibri"/>
            </a:endParaRPr>
          </a:p>
          <a:p>
            <a:pPr marL="0" lvl="0" indent="0" algn="r" rtl="1">
              <a:spcBef>
                <a:spcPts val="0"/>
              </a:spcBef>
              <a:spcAft>
                <a:spcPts val="0"/>
              </a:spcAft>
              <a:buNone/>
            </a:pPr>
            <a:r>
              <a:rPr lang="iw" sz="1500" b="0">
                <a:solidFill>
                  <a:srgbClr val="000000"/>
                </a:solidFill>
                <a:latin typeface="Calibri"/>
                <a:ea typeface="Calibri"/>
                <a:cs typeface="Calibri"/>
                <a:sym typeface="Calibri"/>
              </a:rPr>
              <a:t>تلقي </a:t>
            </a:r>
            <a:r>
              <a:rPr lang="iw" sz="1500" b="1" u="sng">
                <a:solidFill>
                  <a:srgbClr val="000000"/>
                </a:solidFill>
                <a:latin typeface="Calibri"/>
                <a:ea typeface="Calibri"/>
                <a:cs typeface="Calibri"/>
                <a:sym typeface="Calibri"/>
                <a:hlinkClick r:id="rId3" action="ppaction://hlinksldjump">
                  <a:extLst>
                    <a:ext uri="{A12FA001-AC4F-418D-AE19-62706E023703}">
                      <ahyp:hlinkClr xmlns:ahyp="http://schemas.microsoft.com/office/drawing/2018/hyperlinkcolor" val="tx"/>
                    </a:ext>
                  </a:extLst>
                </a:hlinkClick>
              </a:rPr>
              <a:t>الاقتباسات</a:t>
            </a:r>
            <a:r>
              <a:rPr lang="iw" sz="1500" b="1">
                <a:solidFill>
                  <a:srgbClr val="000000"/>
                </a:solidFill>
                <a:latin typeface="Calibri"/>
                <a:ea typeface="Calibri"/>
                <a:cs typeface="Calibri"/>
                <a:sym typeface="Calibri"/>
              </a:rPr>
              <a:t> الواردة في الشرائح اللاحقة مزيداً من الضوء على شخصيته: </a:t>
            </a:r>
            <a:r>
              <a:rPr lang="iw" sz="1500" b="0">
                <a:solidFill>
                  <a:srgbClr val="000000"/>
                </a:solidFill>
                <a:latin typeface="Calibri"/>
                <a:ea typeface="Calibri"/>
                <a:cs typeface="Calibri"/>
                <a:sym typeface="Calibri"/>
              </a:rPr>
              <a:t>على رؤيته الاستشرافية لملامح المجتمع والدولة، وعلى السياق التاريخي المعقد الذي نشط في إطاره.</a:t>
            </a:r>
            <a:endParaRPr sz="1500" b="0">
              <a:solidFill>
                <a:srgbClr val="000000"/>
              </a:solidFill>
              <a:latin typeface="Calibri"/>
              <a:ea typeface="Calibri"/>
              <a:cs typeface="Calibri"/>
              <a:sym typeface="Calibri"/>
            </a:endParaRPr>
          </a:p>
        </p:txBody>
      </p:sp>
      <p:grpSp>
        <p:nvGrpSpPr>
          <p:cNvPr id="227" name="Google Shape;227;p31"/>
          <p:cNvGrpSpPr/>
          <p:nvPr/>
        </p:nvGrpSpPr>
        <p:grpSpPr>
          <a:xfrm>
            <a:off x="11012" y="-20939"/>
            <a:ext cx="1971481" cy="1359057"/>
            <a:chOff x="4890317" y="-111268"/>
            <a:chExt cx="2628981" cy="1812076"/>
          </a:xfrm>
        </p:grpSpPr>
        <p:cxnSp>
          <p:nvCxnSpPr>
            <p:cNvPr id="228" name="Google Shape;228;p31"/>
            <p:cNvCxnSpPr/>
            <p:nvPr/>
          </p:nvCxnSpPr>
          <p:spPr>
            <a:xfrm>
              <a:off x="4890317" y="1700808"/>
              <a:ext cx="2628981" cy="0"/>
            </a:xfrm>
            <a:prstGeom prst="straightConnector1">
              <a:avLst/>
            </a:prstGeom>
            <a:noFill/>
            <a:ln w="9525" cap="flat" cmpd="sng">
              <a:solidFill>
                <a:srgbClr val="00649E"/>
              </a:solidFill>
              <a:prstDash val="solid"/>
              <a:round/>
              <a:headEnd type="none" w="sm" len="sm"/>
              <a:tailEnd type="none" w="sm" len="sm"/>
            </a:ln>
          </p:spPr>
        </p:cxnSp>
        <p:cxnSp>
          <p:nvCxnSpPr>
            <p:cNvPr id="229" name="Google Shape;229;p31"/>
            <p:cNvCxnSpPr/>
            <p:nvPr/>
          </p:nvCxnSpPr>
          <p:spPr>
            <a:xfrm>
              <a:off x="4890317" y="1556792"/>
              <a:ext cx="2628981" cy="0"/>
            </a:xfrm>
            <a:prstGeom prst="straightConnector1">
              <a:avLst/>
            </a:prstGeom>
            <a:noFill/>
            <a:ln w="76200" cap="flat" cmpd="sng">
              <a:solidFill>
                <a:srgbClr val="00649E"/>
              </a:solidFill>
              <a:prstDash val="solid"/>
              <a:round/>
              <a:headEnd type="none" w="sm" len="sm"/>
              <a:tailEnd type="none" w="sm" len="sm"/>
            </a:ln>
          </p:spPr>
        </p:cxnSp>
        <p:pic>
          <p:nvPicPr>
            <p:cNvPr id="230" name="Google Shape;230;p31" descr="A person in a suit smoking a cigarette&#10;&#10;Description automatically generated"/>
            <p:cNvPicPr preferRelativeResize="0"/>
            <p:nvPr/>
          </p:nvPicPr>
          <p:blipFill rotWithShape="1">
            <a:blip r:embed="rId4">
              <a:alphaModFix/>
            </a:blip>
            <a:srcRect/>
            <a:stretch/>
          </p:blipFill>
          <p:spPr>
            <a:xfrm>
              <a:off x="5376714" y="-111268"/>
              <a:ext cx="1632070" cy="163207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2"/>
          <p:cNvSpPr/>
          <p:nvPr/>
        </p:nvSpPr>
        <p:spPr>
          <a:xfrm>
            <a:off x="1764056" y="843562"/>
            <a:ext cx="5615899" cy="1728179"/>
          </a:xfrm>
          <a:prstGeom prst="rect">
            <a:avLst/>
          </a:prstGeom>
          <a:noFill/>
          <a:ln>
            <a:noFill/>
          </a:ln>
        </p:spPr>
        <p:txBody>
          <a:bodyPr spcFirstLastPara="1" wrap="square" lIns="68575" tIns="34275" rIns="68575" bIns="34275" anchor="t" anchorCtr="0">
            <a:noAutofit/>
          </a:bodyPr>
          <a:lstStyle/>
          <a:p>
            <a:pPr marL="0" marR="0" lvl="0" indent="0" algn="ctr" rtl="1">
              <a:lnSpc>
                <a:spcPct val="150000"/>
              </a:lnSpc>
              <a:spcBef>
                <a:spcPts val="0"/>
              </a:spcBef>
              <a:spcAft>
                <a:spcPts val="0"/>
              </a:spcAft>
              <a:buNone/>
            </a:pPr>
            <a:endParaRPr sz="1000" b="1">
              <a:solidFill>
                <a:schemeClr val="dk1"/>
              </a:solidFill>
              <a:latin typeface="Calibri"/>
              <a:ea typeface="Calibri"/>
              <a:cs typeface="Calibri"/>
              <a:sym typeface="Calibri"/>
            </a:endParaRPr>
          </a:p>
        </p:txBody>
      </p:sp>
      <p:sp>
        <p:nvSpPr>
          <p:cNvPr id="236" name="Google Shape;236;p32"/>
          <p:cNvSpPr/>
          <p:nvPr/>
        </p:nvSpPr>
        <p:spPr>
          <a:xfrm>
            <a:off x="2574041" y="2393857"/>
            <a:ext cx="3357321" cy="1803502"/>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endParaRPr sz="1300" b="1">
              <a:solidFill>
                <a:srgbClr val="00649E"/>
              </a:solidFill>
              <a:latin typeface="Calibri"/>
              <a:ea typeface="Calibri"/>
              <a:cs typeface="Calibri"/>
              <a:sym typeface="Calibri"/>
            </a:endParaRPr>
          </a:p>
          <a:p>
            <a:pPr marL="0" marR="0" lvl="0" indent="0" algn="ctr" rtl="1">
              <a:spcBef>
                <a:spcPts val="0"/>
              </a:spcBef>
              <a:spcAft>
                <a:spcPts val="0"/>
              </a:spcAft>
              <a:buNone/>
            </a:pPr>
            <a:endParaRPr sz="1300">
              <a:solidFill>
                <a:schemeClr val="dk1"/>
              </a:solidFill>
              <a:latin typeface="Gisha"/>
              <a:ea typeface="Gisha"/>
              <a:cs typeface="Gisha"/>
              <a:sym typeface="Gisha"/>
            </a:endParaRPr>
          </a:p>
          <a:p>
            <a:pPr marL="0" marR="0" lvl="0" indent="0" algn="ctr" rtl="1">
              <a:spcBef>
                <a:spcPts val="0"/>
              </a:spcBef>
              <a:spcAft>
                <a:spcPts val="0"/>
              </a:spcAft>
              <a:buNone/>
            </a:pPr>
            <a:endParaRPr sz="1200">
              <a:solidFill>
                <a:schemeClr val="dk1"/>
              </a:solidFill>
              <a:latin typeface="Gisha"/>
              <a:ea typeface="Gisha"/>
              <a:cs typeface="Gisha"/>
              <a:sym typeface="Gisha"/>
            </a:endParaRPr>
          </a:p>
        </p:txBody>
      </p:sp>
      <p:sp>
        <p:nvSpPr>
          <p:cNvPr id="237" name="Google Shape;237;p32"/>
          <p:cNvSpPr/>
          <p:nvPr/>
        </p:nvSpPr>
        <p:spPr>
          <a:xfrm>
            <a:off x="2088051" y="3273828"/>
            <a:ext cx="5833800" cy="1283700"/>
          </a:xfrm>
          <a:prstGeom prst="roundRect">
            <a:avLst>
              <a:gd name="adj" fmla="val 16667"/>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66675" tIns="28575" rIns="66675" bIns="28575" anchor="ctr" anchorCtr="0">
            <a:noAutofit/>
          </a:bodyPr>
          <a:lstStyle/>
          <a:p>
            <a:pPr marL="457200" lvl="0" indent="-311150" algn="r" rtl="1">
              <a:spcBef>
                <a:spcPts val="0"/>
              </a:spcBef>
              <a:spcAft>
                <a:spcPts val="0"/>
              </a:spcAft>
              <a:buClr>
                <a:srgbClr val="FFFFFF"/>
              </a:buClr>
              <a:buSzPts val="1300"/>
              <a:buFont typeface="Calibri"/>
              <a:buChar char="●"/>
            </a:pPr>
            <a:r>
              <a:rPr lang="iw" sz="1300" b="0">
                <a:solidFill>
                  <a:srgbClr val="FFFFFF"/>
                </a:solidFill>
                <a:latin typeface="Calibri"/>
                <a:ea typeface="Calibri"/>
                <a:cs typeface="Calibri"/>
                <a:sym typeface="Calibri"/>
              </a:rPr>
              <a:t>ما رأيكم في الموقف والرؤية التي طرحها إسحاق رابين قبل نحو ثلاثة عقود؟</a:t>
            </a:r>
            <a:endParaRPr sz="1300" b="0">
              <a:solidFill>
                <a:srgbClr val="FFFFFF"/>
              </a:solidFill>
              <a:latin typeface="Calibri"/>
              <a:ea typeface="Calibri"/>
              <a:cs typeface="Calibri"/>
              <a:sym typeface="Calibri"/>
            </a:endParaRPr>
          </a:p>
          <a:p>
            <a:pPr marL="457200" lvl="0" indent="-311150" algn="r" rtl="1">
              <a:spcBef>
                <a:spcPts val="0"/>
              </a:spcBef>
              <a:spcAft>
                <a:spcPts val="0"/>
              </a:spcAft>
              <a:buClr>
                <a:srgbClr val="FFFFFF"/>
              </a:buClr>
              <a:buSzPts val="1300"/>
              <a:buFont typeface="Calibri"/>
              <a:buChar char="●"/>
            </a:pPr>
            <a:r>
              <a:rPr lang="iw" sz="1300" b="0">
                <a:solidFill>
                  <a:srgbClr val="FFFFFF"/>
                </a:solidFill>
                <a:latin typeface="Calibri"/>
                <a:ea typeface="Calibri"/>
                <a:cs typeface="Calibri"/>
                <a:sym typeface="Calibri"/>
              </a:rPr>
              <a:t>هل تجدونها منطبقة وملائمة لواقعنا الراهن؟ علّلوا ذلك.</a:t>
            </a:r>
            <a:endParaRPr sz="1300" b="0">
              <a:solidFill>
                <a:srgbClr val="FFFFFF"/>
              </a:solidFill>
              <a:latin typeface="Calibri"/>
              <a:ea typeface="Calibri"/>
              <a:cs typeface="Calibri"/>
              <a:sym typeface="Calibri"/>
            </a:endParaRPr>
          </a:p>
          <a:p>
            <a:pPr marL="457200" lvl="0" indent="-311150" algn="r" rtl="1">
              <a:spcBef>
                <a:spcPts val="0"/>
              </a:spcBef>
              <a:spcAft>
                <a:spcPts val="0"/>
              </a:spcAft>
              <a:buClr>
                <a:srgbClr val="FFFFFF"/>
              </a:buClr>
              <a:buSzPts val="1300"/>
              <a:buFont typeface="Calibri"/>
              <a:buChar char="●"/>
            </a:pPr>
            <a:r>
              <a:rPr lang="iw" sz="1300" b="0">
                <a:solidFill>
                  <a:srgbClr val="FFFFFF"/>
                </a:solidFill>
                <a:latin typeface="Calibri"/>
                <a:ea typeface="Calibri"/>
                <a:cs typeface="Calibri"/>
                <a:sym typeface="Calibri"/>
              </a:rPr>
              <a:t>بأيّ معنى يُسهم الإدراك والوعي بـ «المصير المشترك» في تخفيف حدة الاستقطاب وتجاوز الأزمات؟</a:t>
            </a:r>
            <a:endParaRPr sz="1300" b="0">
              <a:solidFill>
                <a:srgbClr val="FFFFFF"/>
              </a:solidFill>
              <a:latin typeface="Calibri"/>
              <a:ea typeface="Calibri"/>
              <a:cs typeface="Calibri"/>
              <a:sym typeface="Calibri"/>
            </a:endParaRPr>
          </a:p>
        </p:txBody>
      </p:sp>
      <p:grpSp>
        <p:nvGrpSpPr>
          <p:cNvPr id="238" name="Google Shape;238;p32"/>
          <p:cNvGrpSpPr/>
          <p:nvPr/>
        </p:nvGrpSpPr>
        <p:grpSpPr>
          <a:xfrm>
            <a:off x="11012" y="-20939"/>
            <a:ext cx="1971481" cy="1359057"/>
            <a:chOff x="4890317" y="-111268"/>
            <a:chExt cx="2628981" cy="1812076"/>
          </a:xfrm>
        </p:grpSpPr>
        <p:cxnSp>
          <p:nvCxnSpPr>
            <p:cNvPr id="239" name="Google Shape;239;p32"/>
            <p:cNvCxnSpPr/>
            <p:nvPr/>
          </p:nvCxnSpPr>
          <p:spPr>
            <a:xfrm>
              <a:off x="4890317" y="1700808"/>
              <a:ext cx="2628981" cy="0"/>
            </a:xfrm>
            <a:prstGeom prst="straightConnector1">
              <a:avLst/>
            </a:prstGeom>
            <a:noFill/>
            <a:ln w="9525" cap="flat" cmpd="sng">
              <a:solidFill>
                <a:srgbClr val="00649E"/>
              </a:solidFill>
              <a:prstDash val="solid"/>
              <a:round/>
              <a:headEnd type="none" w="sm" len="sm"/>
              <a:tailEnd type="none" w="sm" len="sm"/>
            </a:ln>
          </p:spPr>
        </p:cxnSp>
        <p:cxnSp>
          <p:nvCxnSpPr>
            <p:cNvPr id="240" name="Google Shape;240;p32"/>
            <p:cNvCxnSpPr/>
            <p:nvPr/>
          </p:nvCxnSpPr>
          <p:spPr>
            <a:xfrm>
              <a:off x="4890317" y="1556792"/>
              <a:ext cx="2628981" cy="0"/>
            </a:xfrm>
            <a:prstGeom prst="straightConnector1">
              <a:avLst/>
            </a:prstGeom>
            <a:noFill/>
            <a:ln w="76200" cap="flat" cmpd="sng">
              <a:solidFill>
                <a:srgbClr val="00649E"/>
              </a:solidFill>
              <a:prstDash val="solid"/>
              <a:round/>
              <a:headEnd type="none" w="sm" len="sm"/>
              <a:tailEnd type="none" w="sm" len="sm"/>
            </a:ln>
          </p:spPr>
        </p:cxnSp>
        <p:pic>
          <p:nvPicPr>
            <p:cNvPr id="241" name="Google Shape;241;p32" descr="A person in a suit smoking a cigarette&#10;&#10;Description automatically generated"/>
            <p:cNvPicPr preferRelativeResize="0"/>
            <p:nvPr/>
          </p:nvPicPr>
          <p:blipFill rotWithShape="1">
            <a:blip r:embed="rId3">
              <a:alphaModFix/>
            </a:blip>
            <a:srcRect/>
            <a:stretch/>
          </p:blipFill>
          <p:spPr>
            <a:xfrm>
              <a:off x="5376714" y="-111268"/>
              <a:ext cx="1632070" cy="1632070"/>
            </a:xfrm>
            <a:prstGeom prst="rect">
              <a:avLst/>
            </a:prstGeom>
            <a:noFill/>
            <a:ln>
              <a:noFill/>
            </a:ln>
          </p:spPr>
        </p:pic>
      </p:grpSp>
      <p:grpSp>
        <p:nvGrpSpPr>
          <p:cNvPr id="242" name="Google Shape;242;p32"/>
          <p:cNvGrpSpPr/>
          <p:nvPr/>
        </p:nvGrpSpPr>
        <p:grpSpPr>
          <a:xfrm rot="10800000">
            <a:off x="8135940" y="789128"/>
            <a:ext cx="478572" cy="440497"/>
            <a:chOff x="3081950" y="1814843"/>
            <a:chExt cx="1048926" cy="1018896"/>
          </a:xfrm>
        </p:grpSpPr>
        <p:sp>
          <p:nvSpPr>
            <p:cNvPr id="243" name="Google Shape;243;p32"/>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244" name="Google Shape;244;p32"/>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
        <p:nvSpPr>
          <p:cNvPr id="245" name="Google Shape;245;p32"/>
          <p:cNvSpPr txBox="1"/>
          <p:nvPr/>
        </p:nvSpPr>
        <p:spPr>
          <a:xfrm>
            <a:off x="1764059" y="1134904"/>
            <a:ext cx="6209100" cy="981300"/>
          </a:xfrm>
          <a:prstGeom prst="rect">
            <a:avLst/>
          </a:prstGeom>
          <a:solidFill>
            <a:srgbClr val="000000">
              <a:alpha val="0"/>
            </a:srgbClr>
          </a:solidFill>
          <a:ln>
            <a:noFill/>
          </a:ln>
        </p:spPr>
        <p:txBody>
          <a:bodyPr spcFirstLastPara="1" wrap="square" lIns="66675" tIns="28575" rIns="66675" bIns="28575" anchor="t" anchorCtr="0">
            <a:spAutoFit/>
          </a:bodyPr>
          <a:lstStyle/>
          <a:p>
            <a:pPr marL="0" lvl="0" indent="0" algn="r" rtl="1">
              <a:spcBef>
                <a:spcPts val="0"/>
              </a:spcBef>
              <a:spcAft>
                <a:spcPts val="0"/>
              </a:spcAft>
              <a:buNone/>
            </a:pPr>
            <a:r>
              <a:rPr lang="iw" sz="1500" b="1">
                <a:solidFill>
                  <a:srgbClr val="000000"/>
                </a:solidFill>
                <a:latin typeface="Calibri"/>
                <a:ea typeface="Calibri"/>
                <a:cs typeface="Calibri"/>
                <a:sym typeface="Calibri"/>
              </a:rPr>
              <a:t>«إنّنا نقف في هذه الأيام في خضمّ إحدى اللحظات المصيرية والأكثر أهمية [...] في قلب سيرورة تشكيل ملامح الشعب والدولة للأجيال القادمة.</a:t>
            </a:r>
            <a:endParaRPr sz="1500" b="1">
              <a:solidFill>
                <a:srgbClr val="000000"/>
              </a:solidFill>
              <a:latin typeface="Calibri"/>
              <a:ea typeface="Calibri"/>
              <a:cs typeface="Calibri"/>
              <a:sym typeface="Calibri"/>
            </a:endParaRPr>
          </a:p>
          <a:p>
            <a:pPr marL="0" lvl="0" indent="0" algn="r" rtl="1">
              <a:spcBef>
                <a:spcPts val="0"/>
              </a:spcBef>
              <a:spcAft>
                <a:spcPts val="0"/>
              </a:spcAft>
              <a:buNone/>
            </a:pPr>
            <a:r>
              <a:rPr lang="iw" sz="1500" b="1">
                <a:solidFill>
                  <a:srgbClr val="000000"/>
                </a:solidFill>
                <a:latin typeface="Calibri"/>
                <a:ea typeface="Calibri"/>
                <a:cs typeface="Calibri"/>
                <a:sym typeface="Calibri"/>
              </a:rPr>
              <a:t>إنّها ساعة مخاض عسير، ونقاشات عاصفة، ولكن يجدر بنا أن نعي دائماً تلك المقولة المتوارثة: 'الجميع مسؤولون بعضهم عن بعض'... ومصيرنا جميعاً واحد ومحكوم بشراكة جامعة.»</a:t>
            </a:r>
            <a:endParaRPr sz="1500" b="1">
              <a:solidFill>
                <a:srgbClr val="000000"/>
              </a:solidFill>
              <a:latin typeface="Calibri"/>
              <a:ea typeface="Calibri"/>
              <a:cs typeface="Calibri"/>
              <a:sym typeface="Calibri"/>
            </a:endParaRPr>
          </a:p>
        </p:txBody>
      </p:sp>
      <p:sp>
        <p:nvSpPr>
          <p:cNvPr id="246" name="Google Shape;246;p32"/>
          <p:cNvSpPr txBox="1"/>
          <p:nvPr/>
        </p:nvSpPr>
        <p:spPr>
          <a:xfrm>
            <a:off x="2088051" y="2624557"/>
            <a:ext cx="4572300" cy="286500"/>
          </a:xfrm>
          <a:prstGeom prst="rect">
            <a:avLst/>
          </a:prstGeom>
          <a:solidFill>
            <a:srgbClr val="000000">
              <a:alpha val="0"/>
            </a:srgbClr>
          </a:solidFill>
          <a:ln>
            <a:noFill/>
          </a:ln>
        </p:spPr>
        <p:txBody>
          <a:bodyPr spcFirstLastPara="1" wrap="square" lIns="66675" tIns="28575" rIns="66675" bIns="28575" anchor="t" anchorCtr="0">
            <a:spAutoFit/>
          </a:bodyPr>
          <a:lstStyle/>
          <a:p>
            <a:pPr marL="0" lvl="0" indent="0" algn="l" rtl="1">
              <a:spcBef>
                <a:spcPts val="0"/>
              </a:spcBef>
              <a:spcAft>
                <a:spcPts val="0"/>
              </a:spcAft>
              <a:buNone/>
            </a:pPr>
            <a:r>
              <a:rPr lang="iw" sz="1000" b="1">
                <a:solidFill>
                  <a:srgbClr val="00649E"/>
                </a:solidFill>
                <a:latin typeface="Calibri"/>
                <a:ea typeface="Calibri"/>
                <a:cs typeface="Calibri"/>
                <a:sym typeface="Calibri"/>
              </a:rPr>
              <a:t>(إسحاق رابين، 1994)</a:t>
            </a:r>
            <a:endParaRPr sz="1000" b="1">
              <a:solidFill>
                <a:srgbClr val="00649E"/>
              </a:solidFill>
              <a:latin typeface="Calibri"/>
              <a:ea typeface="Calibri"/>
              <a:cs typeface="Calibri"/>
              <a:sym typeface="Calibri"/>
            </a:endParaRPr>
          </a:p>
        </p:txBody>
      </p:sp>
      <p:grpSp>
        <p:nvGrpSpPr>
          <p:cNvPr id="247" name="Google Shape;247;p32"/>
          <p:cNvGrpSpPr/>
          <p:nvPr/>
        </p:nvGrpSpPr>
        <p:grpSpPr>
          <a:xfrm rot="10800000">
            <a:off x="2063292" y="2222987"/>
            <a:ext cx="200582" cy="184623"/>
            <a:chOff x="3081950" y="1814843"/>
            <a:chExt cx="1048926" cy="1018896"/>
          </a:xfrm>
        </p:grpSpPr>
        <p:sp>
          <p:nvSpPr>
            <p:cNvPr id="248" name="Google Shape;248;p32"/>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249" name="Google Shape;249;p32"/>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3"/>
          <p:cNvSpPr/>
          <p:nvPr/>
        </p:nvSpPr>
        <p:spPr>
          <a:xfrm>
            <a:off x="1764056" y="843562"/>
            <a:ext cx="5615899" cy="1728179"/>
          </a:xfrm>
          <a:prstGeom prst="rect">
            <a:avLst/>
          </a:prstGeom>
          <a:noFill/>
          <a:ln>
            <a:noFill/>
          </a:ln>
        </p:spPr>
        <p:txBody>
          <a:bodyPr spcFirstLastPara="1" wrap="square" lIns="68575" tIns="34275" rIns="68575" bIns="34275" anchor="t" anchorCtr="0">
            <a:noAutofit/>
          </a:bodyPr>
          <a:lstStyle/>
          <a:p>
            <a:pPr marL="0" marR="0" lvl="0" indent="0" algn="ctr" rtl="1">
              <a:lnSpc>
                <a:spcPct val="150000"/>
              </a:lnSpc>
              <a:spcBef>
                <a:spcPts val="0"/>
              </a:spcBef>
              <a:spcAft>
                <a:spcPts val="0"/>
              </a:spcAft>
              <a:buNone/>
            </a:pPr>
            <a:endParaRPr sz="1000" b="1">
              <a:solidFill>
                <a:schemeClr val="dk1"/>
              </a:solidFill>
              <a:latin typeface="Calibri"/>
              <a:ea typeface="Calibri"/>
              <a:cs typeface="Calibri"/>
              <a:sym typeface="Calibri"/>
            </a:endParaRPr>
          </a:p>
        </p:txBody>
      </p:sp>
      <p:sp>
        <p:nvSpPr>
          <p:cNvPr id="256" name="Google Shape;256;p33"/>
          <p:cNvSpPr/>
          <p:nvPr/>
        </p:nvSpPr>
        <p:spPr>
          <a:xfrm>
            <a:off x="2574041" y="2393857"/>
            <a:ext cx="3357321" cy="1803502"/>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endParaRPr sz="1300" b="1">
              <a:solidFill>
                <a:srgbClr val="00649E"/>
              </a:solidFill>
              <a:latin typeface="Calibri"/>
              <a:ea typeface="Calibri"/>
              <a:cs typeface="Calibri"/>
              <a:sym typeface="Calibri"/>
            </a:endParaRPr>
          </a:p>
          <a:p>
            <a:pPr marL="0" marR="0" lvl="0" indent="0" algn="ctr" rtl="1">
              <a:spcBef>
                <a:spcPts val="0"/>
              </a:spcBef>
              <a:spcAft>
                <a:spcPts val="0"/>
              </a:spcAft>
              <a:buNone/>
            </a:pPr>
            <a:endParaRPr sz="1300">
              <a:solidFill>
                <a:schemeClr val="dk1"/>
              </a:solidFill>
              <a:latin typeface="Gisha"/>
              <a:ea typeface="Gisha"/>
              <a:cs typeface="Gisha"/>
              <a:sym typeface="Gisha"/>
            </a:endParaRPr>
          </a:p>
          <a:p>
            <a:pPr marL="0" marR="0" lvl="0" indent="0" algn="ctr" rtl="1">
              <a:spcBef>
                <a:spcPts val="0"/>
              </a:spcBef>
              <a:spcAft>
                <a:spcPts val="0"/>
              </a:spcAft>
              <a:buNone/>
            </a:pPr>
            <a:endParaRPr sz="1200">
              <a:solidFill>
                <a:schemeClr val="dk1"/>
              </a:solidFill>
              <a:latin typeface="Gisha"/>
              <a:ea typeface="Gisha"/>
              <a:cs typeface="Gisha"/>
              <a:sym typeface="Gisha"/>
            </a:endParaRPr>
          </a:p>
        </p:txBody>
      </p:sp>
      <p:sp>
        <p:nvSpPr>
          <p:cNvPr id="257" name="Google Shape;257;p33"/>
          <p:cNvSpPr/>
          <p:nvPr/>
        </p:nvSpPr>
        <p:spPr>
          <a:xfrm>
            <a:off x="1170070" y="3273828"/>
            <a:ext cx="6751800" cy="1283700"/>
          </a:xfrm>
          <a:prstGeom prst="roundRect">
            <a:avLst>
              <a:gd name="adj" fmla="val 16667"/>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68575" tIns="34275" rIns="68575" bIns="34275" anchor="ctr" anchorCtr="0">
            <a:noAutofit/>
          </a:bodyPr>
          <a:lstStyle/>
          <a:p>
            <a:pPr marL="457200" lvl="0" indent="-311150" algn="r" rtl="1">
              <a:spcBef>
                <a:spcPts val="0"/>
              </a:spcBef>
              <a:spcAft>
                <a:spcPts val="0"/>
              </a:spcAft>
              <a:buClr>
                <a:srgbClr val="FFFFFF"/>
              </a:buClr>
              <a:buSzPts val="1300"/>
              <a:buFont typeface="Calibri"/>
              <a:buChar char="●"/>
            </a:pPr>
            <a:r>
              <a:rPr lang="iw" sz="1300" b="0" i="0">
                <a:solidFill>
                  <a:srgbClr val="FFFFFF"/>
                </a:solidFill>
                <a:latin typeface="Calibri"/>
                <a:ea typeface="Calibri"/>
                <a:cs typeface="Calibri"/>
                <a:sym typeface="Calibri"/>
              </a:rPr>
              <a:t>• ما هو «الهدف المشترك» الذي عناه وتحدّث عنه إسحاق رابين؟</a:t>
            </a:r>
            <a:endParaRPr sz="1300" b="0" i="0">
              <a:solidFill>
                <a:srgbClr val="FFFFFF"/>
              </a:solidFill>
              <a:latin typeface="Calibri"/>
              <a:ea typeface="Calibri"/>
              <a:cs typeface="Calibri"/>
              <a:sym typeface="Calibri"/>
            </a:endParaRPr>
          </a:p>
          <a:p>
            <a:pPr marL="457200" lvl="0" indent="-311150" algn="r" rtl="1">
              <a:spcBef>
                <a:spcPts val="450"/>
              </a:spcBef>
              <a:spcAft>
                <a:spcPts val="0"/>
              </a:spcAft>
              <a:buClr>
                <a:srgbClr val="FFFFFF"/>
              </a:buClr>
              <a:buSzPts val="1300"/>
              <a:buFont typeface="Calibri"/>
              <a:buChar char="●"/>
            </a:pPr>
            <a:r>
              <a:rPr lang="iw" sz="1300" b="0" i="0">
                <a:solidFill>
                  <a:srgbClr val="FFFFFF"/>
                </a:solidFill>
                <a:latin typeface="Calibri"/>
                <a:ea typeface="Calibri"/>
                <a:cs typeface="Calibri"/>
                <a:sym typeface="Calibri"/>
              </a:rPr>
              <a:t>• هل ما زال هذا الهدف قائماً ومُلِحّاً في واقعنا الراهن، عام 2026؟</a:t>
            </a:r>
            <a:endParaRPr sz="1300" b="0" i="0">
              <a:solidFill>
                <a:srgbClr val="FFFFFF"/>
              </a:solidFill>
              <a:latin typeface="Calibri"/>
              <a:ea typeface="Calibri"/>
              <a:cs typeface="Calibri"/>
              <a:sym typeface="Calibri"/>
            </a:endParaRPr>
          </a:p>
          <a:p>
            <a:pPr marL="457200" lvl="0" indent="-311150" algn="r" rtl="1">
              <a:spcBef>
                <a:spcPts val="450"/>
              </a:spcBef>
              <a:spcAft>
                <a:spcPts val="0"/>
              </a:spcAft>
              <a:buClr>
                <a:srgbClr val="FFFFFF"/>
              </a:buClr>
              <a:buSzPts val="1300"/>
              <a:buFont typeface="Calibri"/>
              <a:buChar char="●"/>
            </a:pPr>
            <a:r>
              <a:rPr lang="iw" sz="1300" b="0" i="0">
                <a:solidFill>
                  <a:srgbClr val="FFFFFF"/>
                </a:solidFill>
                <a:latin typeface="Calibri"/>
                <a:ea typeface="Calibri"/>
                <a:cs typeface="Calibri"/>
                <a:sym typeface="Calibri"/>
              </a:rPr>
              <a:t>• هل ترون بدوركم ضرورة التحلي بضبط النفس ومواصلة المسير المشترك لتحقيقه رغم عمق الخلافات؟ ولماذا؟</a:t>
            </a:r>
            <a:endParaRPr sz="1300" b="0" i="0">
              <a:solidFill>
                <a:srgbClr val="FFFFFF"/>
              </a:solidFill>
              <a:latin typeface="Calibri"/>
              <a:ea typeface="Calibri"/>
              <a:cs typeface="Calibri"/>
              <a:sym typeface="Calibri"/>
            </a:endParaRPr>
          </a:p>
        </p:txBody>
      </p:sp>
      <p:grpSp>
        <p:nvGrpSpPr>
          <p:cNvPr id="258" name="Google Shape;258;p33"/>
          <p:cNvGrpSpPr/>
          <p:nvPr/>
        </p:nvGrpSpPr>
        <p:grpSpPr>
          <a:xfrm>
            <a:off x="11012" y="-20939"/>
            <a:ext cx="1971481" cy="1359057"/>
            <a:chOff x="4890317" y="-111268"/>
            <a:chExt cx="2628981" cy="1812076"/>
          </a:xfrm>
        </p:grpSpPr>
        <p:cxnSp>
          <p:nvCxnSpPr>
            <p:cNvPr id="259" name="Google Shape;259;p33"/>
            <p:cNvCxnSpPr/>
            <p:nvPr/>
          </p:nvCxnSpPr>
          <p:spPr>
            <a:xfrm>
              <a:off x="4890317" y="1700808"/>
              <a:ext cx="2628981" cy="0"/>
            </a:xfrm>
            <a:prstGeom prst="straightConnector1">
              <a:avLst/>
            </a:prstGeom>
            <a:noFill/>
            <a:ln w="9525" cap="flat" cmpd="sng">
              <a:solidFill>
                <a:srgbClr val="00649E"/>
              </a:solidFill>
              <a:prstDash val="solid"/>
              <a:round/>
              <a:headEnd type="none" w="sm" len="sm"/>
              <a:tailEnd type="none" w="sm" len="sm"/>
            </a:ln>
          </p:spPr>
        </p:cxnSp>
        <p:cxnSp>
          <p:nvCxnSpPr>
            <p:cNvPr id="260" name="Google Shape;260;p33"/>
            <p:cNvCxnSpPr/>
            <p:nvPr/>
          </p:nvCxnSpPr>
          <p:spPr>
            <a:xfrm>
              <a:off x="4890317" y="1556792"/>
              <a:ext cx="2628981" cy="0"/>
            </a:xfrm>
            <a:prstGeom prst="straightConnector1">
              <a:avLst/>
            </a:prstGeom>
            <a:noFill/>
            <a:ln w="76200" cap="flat" cmpd="sng">
              <a:solidFill>
                <a:srgbClr val="00649E"/>
              </a:solidFill>
              <a:prstDash val="solid"/>
              <a:round/>
              <a:headEnd type="none" w="sm" len="sm"/>
              <a:tailEnd type="none" w="sm" len="sm"/>
            </a:ln>
          </p:spPr>
        </p:cxnSp>
        <p:pic>
          <p:nvPicPr>
            <p:cNvPr id="261" name="Google Shape;261;p33" descr="A person in a suit smoking a cigarette&#10;&#10;Description automatically generated"/>
            <p:cNvPicPr preferRelativeResize="0"/>
            <p:nvPr/>
          </p:nvPicPr>
          <p:blipFill rotWithShape="1">
            <a:blip r:embed="rId3">
              <a:alphaModFix/>
            </a:blip>
            <a:srcRect/>
            <a:stretch/>
          </p:blipFill>
          <p:spPr>
            <a:xfrm>
              <a:off x="5376714" y="-111268"/>
              <a:ext cx="1632070" cy="1632070"/>
            </a:xfrm>
            <a:prstGeom prst="rect">
              <a:avLst/>
            </a:prstGeom>
            <a:noFill/>
            <a:ln>
              <a:noFill/>
            </a:ln>
          </p:spPr>
        </p:pic>
      </p:grpSp>
      <p:grpSp>
        <p:nvGrpSpPr>
          <p:cNvPr id="262" name="Google Shape;262;p33"/>
          <p:cNvGrpSpPr/>
          <p:nvPr/>
        </p:nvGrpSpPr>
        <p:grpSpPr>
          <a:xfrm rot="10800000">
            <a:off x="8135940" y="789128"/>
            <a:ext cx="478572" cy="440497"/>
            <a:chOff x="3081950" y="1814843"/>
            <a:chExt cx="1048926" cy="1018896"/>
          </a:xfrm>
        </p:grpSpPr>
        <p:sp>
          <p:nvSpPr>
            <p:cNvPr id="263" name="Google Shape;263;p33"/>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264" name="Google Shape;264;p33"/>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
        <p:nvSpPr>
          <p:cNvPr id="265" name="Google Shape;265;p33"/>
          <p:cNvSpPr txBox="1"/>
          <p:nvPr/>
        </p:nvSpPr>
        <p:spPr>
          <a:xfrm>
            <a:off x="2355647" y="1134904"/>
            <a:ext cx="5617500" cy="10722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i="0">
                <a:solidFill>
                  <a:srgbClr val="000000"/>
                </a:solidFill>
                <a:latin typeface="Calibri"/>
                <a:ea typeface="Calibri"/>
                <a:cs typeface="Calibri"/>
                <a:sym typeface="Calibri"/>
              </a:rPr>
              <a:t>«حتى إن لم نتوافق في وجهات النظر، وحين تشتد التباينات – شريطة ألا ترقى إلى مستوى الخطوط الحمر التي لا رجعة عنها – ورغم وجود فوارق دقيقة، فإنّ الجدال ظاهرة حميدة وجوهرية، غير أنّ المطلوب هو التماسك وضبط النفس ومواصلة المسير معاً، لبلوغ الغاية والهدف المشترك...»</a:t>
            </a:r>
            <a:endParaRPr sz="1500" b="1" i="0">
              <a:solidFill>
                <a:srgbClr val="000000"/>
              </a:solidFill>
              <a:latin typeface="Calibri"/>
              <a:ea typeface="Calibri"/>
              <a:cs typeface="Calibri"/>
              <a:sym typeface="Calibri"/>
            </a:endParaRPr>
          </a:p>
        </p:txBody>
      </p:sp>
      <p:sp>
        <p:nvSpPr>
          <p:cNvPr id="266" name="Google Shape;266;p33"/>
          <p:cNvSpPr txBox="1"/>
          <p:nvPr/>
        </p:nvSpPr>
        <p:spPr>
          <a:xfrm>
            <a:off x="2088051" y="2339235"/>
            <a:ext cx="4572300" cy="2865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l" rtl="1">
              <a:spcBef>
                <a:spcPts val="0"/>
              </a:spcBef>
              <a:spcAft>
                <a:spcPts val="0"/>
              </a:spcAft>
              <a:buNone/>
            </a:pPr>
            <a:r>
              <a:rPr lang="iw" sz="1000" b="1" i="0">
                <a:solidFill>
                  <a:srgbClr val="00649E"/>
                </a:solidFill>
                <a:latin typeface="Calibri"/>
                <a:ea typeface="Calibri"/>
                <a:cs typeface="Calibri"/>
                <a:sym typeface="Calibri"/>
              </a:rPr>
              <a:t>(إسحاق رابين، 1993)</a:t>
            </a:r>
            <a:endParaRPr sz="1000" b="1" i="0">
              <a:solidFill>
                <a:srgbClr val="00649E"/>
              </a:solidFill>
              <a:latin typeface="Calibri"/>
              <a:ea typeface="Calibri"/>
              <a:cs typeface="Calibri"/>
              <a:sym typeface="Calibri"/>
            </a:endParaRPr>
          </a:p>
        </p:txBody>
      </p:sp>
      <p:grpSp>
        <p:nvGrpSpPr>
          <p:cNvPr id="267" name="Google Shape;267;p33"/>
          <p:cNvGrpSpPr/>
          <p:nvPr/>
        </p:nvGrpSpPr>
        <p:grpSpPr>
          <a:xfrm rot="10800000">
            <a:off x="2264763" y="2019995"/>
            <a:ext cx="200582" cy="184623"/>
            <a:chOff x="3081950" y="1814843"/>
            <a:chExt cx="1048926" cy="1018896"/>
          </a:xfrm>
        </p:grpSpPr>
        <p:sp>
          <p:nvSpPr>
            <p:cNvPr id="268" name="Google Shape;268;p33"/>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269" name="Google Shape;269;p33"/>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4"/>
          <p:cNvSpPr/>
          <p:nvPr/>
        </p:nvSpPr>
        <p:spPr>
          <a:xfrm>
            <a:off x="1764056" y="843562"/>
            <a:ext cx="5615899" cy="1728179"/>
          </a:xfrm>
          <a:prstGeom prst="rect">
            <a:avLst/>
          </a:prstGeom>
          <a:noFill/>
          <a:ln>
            <a:noFill/>
          </a:ln>
        </p:spPr>
        <p:txBody>
          <a:bodyPr spcFirstLastPara="1" wrap="square" lIns="68575" tIns="34275" rIns="68575" bIns="34275" anchor="t" anchorCtr="0">
            <a:noAutofit/>
          </a:bodyPr>
          <a:lstStyle/>
          <a:p>
            <a:pPr marL="0" marR="0" lvl="0" indent="0" algn="ctr" rtl="1">
              <a:lnSpc>
                <a:spcPct val="150000"/>
              </a:lnSpc>
              <a:spcBef>
                <a:spcPts val="0"/>
              </a:spcBef>
              <a:spcAft>
                <a:spcPts val="0"/>
              </a:spcAft>
              <a:buNone/>
            </a:pPr>
            <a:endParaRPr sz="1000" b="1">
              <a:solidFill>
                <a:schemeClr val="dk1"/>
              </a:solidFill>
              <a:latin typeface="Calibri"/>
              <a:ea typeface="Calibri"/>
              <a:cs typeface="Calibri"/>
              <a:sym typeface="Calibri"/>
            </a:endParaRPr>
          </a:p>
        </p:txBody>
      </p:sp>
      <p:sp>
        <p:nvSpPr>
          <p:cNvPr id="276" name="Google Shape;276;p34"/>
          <p:cNvSpPr/>
          <p:nvPr/>
        </p:nvSpPr>
        <p:spPr>
          <a:xfrm>
            <a:off x="2574041" y="2393857"/>
            <a:ext cx="3357321" cy="1803502"/>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endParaRPr sz="1300" b="1">
              <a:solidFill>
                <a:srgbClr val="00649E"/>
              </a:solidFill>
              <a:latin typeface="Calibri"/>
              <a:ea typeface="Calibri"/>
              <a:cs typeface="Calibri"/>
              <a:sym typeface="Calibri"/>
            </a:endParaRPr>
          </a:p>
          <a:p>
            <a:pPr marL="0" marR="0" lvl="0" indent="0" algn="ctr" rtl="1">
              <a:spcBef>
                <a:spcPts val="0"/>
              </a:spcBef>
              <a:spcAft>
                <a:spcPts val="0"/>
              </a:spcAft>
              <a:buNone/>
            </a:pPr>
            <a:endParaRPr sz="1300">
              <a:solidFill>
                <a:schemeClr val="dk1"/>
              </a:solidFill>
              <a:latin typeface="Gisha"/>
              <a:ea typeface="Gisha"/>
              <a:cs typeface="Gisha"/>
              <a:sym typeface="Gisha"/>
            </a:endParaRPr>
          </a:p>
          <a:p>
            <a:pPr marL="0" marR="0" lvl="0" indent="0" algn="ctr" rtl="1">
              <a:spcBef>
                <a:spcPts val="0"/>
              </a:spcBef>
              <a:spcAft>
                <a:spcPts val="0"/>
              </a:spcAft>
              <a:buNone/>
            </a:pPr>
            <a:endParaRPr sz="1200">
              <a:solidFill>
                <a:schemeClr val="dk1"/>
              </a:solidFill>
              <a:latin typeface="Gisha"/>
              <a:ea typeface="Gisha"/>
              <a:cs typeface="Gisha"/>
              <a:sym typeface="Gisha"/>
            </a:endParaRPr>
          </a:p>
        </p:txBody>
      </p:sp>
      <p:sp>
        <p:nvSpPr>
          <p:cNvPr id="277" name="Google Shape;277;p34"/>
          <p:cNvSpPr/>
          <p:nvPr/>
        </p:nvSpPr>
        <p:spPr>
          <a:xfrm>
            <a:off x="1008069" y="3273828"/>
            <a:ext cx="6913500" cy="1283700"/>
          </a:xfrm>
          <a:prstGeom prst="roundRect">
            <a:avLst>
              <a:gd name="adj" fmla="val 16667"/>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68575" tIns="34275" rIns="68575" bIns="34275" anchor="ctr" anchorCtr="0">
            <a:noAutofit/>
          </a:bodyPr>
          <a:lstStyle/>
          <a:p>
            <a:pPr marL="457200" lvl="0" indent="-311150" algn="r" rtl="1">
              <a:spcBef>
                <a:spcPts val="0"/>
              </a:spcBef>
              <a:spcAft>
                <a:spcPts val="0"/>
              </a:spcAft>
              <a:buClr>
                <a:srgbClr val="FFFFFF"/>
              </a:buClr>
              <a:buSzPts val="1300"/>
              <a:buFont typeface="Calibri"/>
              <a:buChar char="●"/>
            </a:pPr>
            <a:r>
              <a:rPr lang="iw" sz="1300" b="0">
                <a:solidFill>
                  <a:srgbClr val="FFFFFF"/>
                </a:solidFill>
                <a:latin typeface="Calibri"/>
                <a:ea typeface="Calibri"/>
                <a:cs typeface="Calibri"/>
                <a:sym typeface="Calibri"/>
              </a:rPr>
              <a:t>انطلاقاً من إلمامكم بمحطات سيرة </a:t>
            </a:r>
            <a:r>
              <a:rPr lang="iw" sz="1300">
                <a:solidFill>
                  <a:srgbClr val="FFFFFF"/>
                </a:solidFill>
                <a:latin typeface="Calibri"/>
                <a:ea typeface="Calibri"/>
                <a:cs typeface="Calibri"/>
                <a:sym typeface="Calibri"/>
              </a:rPr>
              <a:t>ر</a:t>
            </a:r>
            <a:r>
              <a:rPr lang="iw" sz="1300" b="0">
                <a:solidFill>
                  <a:srgbClr val="FFFFFF"/>
                </a:solidFill>
                <a:latin typeface="Calibri"/>
                <a:ea typeface="Calibri"/>
                <a:cs typeface="Calibri"/>
                <a:sym typeface="Calibri"/>
              </a:rPr>
              <a:t>ابين: ما هي القرارات والمسارات التي جسّدت قيمة «قد</a:t>
            </a:r>
            <a:r>
              <a:rPr lang="iw" sz="1300">
                <a:solidFill>
                  <a:srgbClr val="FFFFFF"/>
                </a:solidFill>
                <a:latin typeface="Calibri"/>
                <a:ea typeface="Calibri"/>
                <a:cs typeface="Calibri"/>
                <a:sym typeface="Calibri"/>
              </a:rPr>
              <a:t>س</a:t>
            </a:r>
            <a:r>
              <a:rPr lang="iw" sz="1300" b="0">
                <a:solidFill>
                  <a:srgbClr val="FFFFFF"/>
                </a:solidFill>
                <a:latin typeface="Calibri"/>
                <a:ea typeface="Calibri"/>
                <a:cs typeface="Calibri"/>
                <a:sym typeface="Calibri"/>
              </a:rPr>
              <a:t>ية الحياة»؟</a:t>
            </a:r>
            <a:endParaRPr sz="1300" b="0">
              <a:solidFill>
                <a:srgbClr val="FFFFFF"/>
              </a:solidFill>
              <a:latin typeface="Calibri"/>
              <a:ea typeface="Calibri"/>
              <a:cs typeface="Calibri"/>
              <a:sym typeface="Calibri"/>
            </a:endParaRPr>
          </a:p>
          <a:p>
            <a:pPr marL="457200" lvl="0" indent="-311150" algn="r" rtl="1">
              <a:spcBef>
                <a:spcPts val="600"/>
              </a:spcBef>
              <a:spcAft>
                <a:spcPts val="0"/>
              </a:spcAft>
              <a:buClr>
                <a:srgbClr val="FFFFFF"/>
              </a:buClr>
              <a:buSzPts val="1300"/>
              <a:buFont typeface="Calibri"/>
              <a:buChar char="●"/>
            </a:pPr>
            <a:r>
              <a:rPr lang="iw" sz="1300" b="0">
                <a:solidFill>
                  <a:srgbClr val="FFFFFF"/>
                </a:solidFill>
                <a:latin typeface="Calibri"/>
                <a:ea typeface="Calibri"/>
                <a:cs typeface="Calibri"/>
                <a:sym typeface="Calibri"/>
              </a:rPr>
              <a:t>ما هي التدابير والمسلكيات التي تقع على عاتق الأفراد والدول لصون هذه القيمة الإنسانية وحمايتها؟</a:t>
            </a:r>
            <a:endParaRPr sz="1300" b="0">
              <a:solidFill>
                <a:srgbClr val="FFFFFF"/>
              </a:solidFill>
              <a:latin typeface="Calibri"/>
              <a:ea typeface="Calibri"/>
              <a:cs typeface="Calibri"/>
              <a:sym typeface="Calibri"/>
            </a:endParaRPr>
          </a:p>
        </p:txBody>
      </p:sp>
      <p:grpSp>
        <p:nvGrpSpPr>
          <p:cNvPr id="278" name="Google Shape;278;p34"/>
          <p:cNvGrpSpPr/>
          <p:nvPr/>
        </p:nvGrpSpPr>
        <p:grpSpPr>
          <a:xfrm>
            <a:off x="11012" y="-20939"/>
            <a:ext cx="1971481" cy="1359057"/>
            <a:chOff x="4890317" y="-111268"/>
            <a:chExt cx="2628981" cy="1812076"/>
          </a:xfrm>
        </p:grpSpPr>
        <p:cxnSp>
          <p:nvCxnSpPr>
            <p:cNvPr id="279" name="Google Shape;279;p34"/>
            <p:cNvCxnSpPr/>
            <p:nvPr/>
          </p:nvCxnSpPr>
          <p:spPr>
            <a:xfrm>
              <a:off x="4890317" y="1700808"/>
              <a:ext cx="2628981" cy="0"/>
            </a:xfrm>
            <a:prstGeom prst="straightConnector1">
              <a:avLst/>
            </a:prstGeom>
            <a:noFill/>
            <a:ln w="9525" cap="flat" cmpd="sng">
              <a:solidFill>
                <a:srgbClr val="00649E"/>
              </a:solidFill>
              <a:prstDash val="solid"/>
              <a:round/>
              <a:headEnd type="none" w="sm" len="sm"/>
              <a:tailEnd type="none" w="sm" len="sm"/>
            </a:ln>
          </p:spPr>
        </p:cxnSp>
        <p:cxnSp>
          <p:nvCxnSpPr>
            <p:cNvPr id="280" name="Google Shape;280;p34"/>
            <p:cNvCxnSpPr/>
            <p:nvPr/>
          </p:nvCxnSpPr>
          <p:spPr>
            <a:xfrm>
              <a:off x="4890317" y="1556792"/>
              <a:ext cx="2628981" cy="0"/>
            </a:xfrm>
            <a:prstGeom prst="straightConnector1">
              <a:avLst/>
            </a:prstGeom>
            <a:noFill/>
            <a:ln w="76200" cap="flat" cmpd="sng">
              <a:solidFill>
                <a:srgbClr val="00649E"/>
              </a:solidFill>
              <a:prstDash val="solid"/>
              <a:round/>
              <a:headEnd type="none" w="sm" len="sm"/>
              <a:tailEnd type="none" w="sm" len="sm"/>
            </a:ln>
          </p:spPr>
        </p:cxnSp>
        <p:pic>
          <p:nvPicPr>
            <p:cNvPr id="281" name="Google Shape;281;p34" descr="A person in a suit smoking a cigarette&#10;&#10;Description automatically generated"/>
            <p:cNvPicPr preferRelativeResize="0"/>
            <p:nvPr/>
          </p:nvPicPr>
          <p:blipFill rotWithShape="1">
            <a:blip r:embed="rId3">
              <a:alphaModFix/>
            </a:blip>
            <a:srcRect/>
            <a:stretch/>
          </p:blipFill>
          <p:spPr>
            <a:xfrm>
              <a:off x="5376714" y="-111268"/>
              <a:ext cx="1632070" cy="1632070"/>
            </a:xfrm>
            <a:prstGeom prst="rect">
              <a:avLst/>
            </a:prstGeom>
            <a:noFill/>
            <a:ln>
              <a:noFill/>
            </a:ln>
          </p:spPr>
        </p:pic>
      </p:grpSp>
      <p:grpSp>
        <p:nvGrpSpPr>
          <p:cNvPr id="282" name="Google Shape;282;p34"/>
          <p:cNvGrpSpPr/>
          <p:nvPr/>
        </p:nvGrpSpPr>
        <p:grpSpPr>
          <a:xfrm rot="10800000">
            <a:off x="8135940" y="789128"/>
            <a:ext cx="478572" cy="440497"/>
            <a:chOff x="3081950" y="1814843"/>
            <a:chExt cx="1048926" cy="1018896"/>
          </a:xfrm>
        </p:grpSpPr>
        <p:sp>
          <p:nvSpPr>
            <p:cNvPr id="283" name="Google Shape;283;p34"/>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284" name="Google Shape;284;p34"/>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
        <p:nvSpPr>
          <p:cNvPr id="285" name="Google Shape;285;p34"/>
          <p:cNvSpPr txBox="1"/>
          <p:nvPr/>
        </p:nvSpPr>
        <p:spPr>
          <a:xfrm>
            <a:off x="2355647" y="1134904"/>
            <a:ext cx="5617500" cy="12237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a:solidFill>
                  <a:srgbClr val="000000"/>
                </a:solidFill>
                <a:latin typeface="Calibri"/>
                <a:ea typeface="Calibri"/>
                <a:cs typeface="Calibri"/>
                <a:sym typeface="Calibri"/>
              </a:rPr>
              <a:t>« مثلما لا تتطابق بصمات الأصابع لدى بني البشر، كذلك يتباين الناس فيما بينهم، وهكذا تتباين الدول والشعوب </a:t>
            </a:r>
            <a:r>
              <a:rPr lang="iw" sz="1500" b="1">
                <a:latin typeface="Calibri"/>
                <a:ea typeface="Calibri"/>
                <a:cs typeface="Calibri"/>
                <a:sym typeface="Calibri"/>
              </a:rPr>
              <a:t>. </a:t>
            </a:r>
            <a:r>
              <a:rPr lang="iw" sz="1500" b="1">
                <a:solidFill>
                  <a:srgbClr val="000000"/>
                </a:solidFill>
                <a:latin typeface="Calibri"/>
                <a:ea typeface="Calibri"/>
                <a:cs typeface="Calibri"/>
                <a:sym typeface="Calibri"/>
              </a:rPr>
              <a:t>أنّ ثمة نداءً كونياً واحداً بمقدوره أن يستوعب العالم بأسره، وأن يشكّل أرضية مشتركة لأنظمة حكم متباينة، وأعراق شتى، وثقافات مغايرة متمايزة عن بعضها البعض. إنّها الرسالة الإنسانية الخالدة المتوارثة عبر الأجيال، والتي بثتها الحضارات والكتب السماوية لجميع بني البشر: قد</a:t>
            </a:r>
            <a:r>
              <a:rPr lang="iw" sz="1500" b="1">
                <a:latin typeface="Calibri"/>
                <a:ea typeface="Calibri"/>
                <a:cs typeface="Calibri"/>
                <a:sym typeface="Calibri"/>
              </a:rPr>
              <a:t>س</a:t>
            </a:r>
            <a:r>
              <a:rPr lang="iw" sz="1500" b="1">
                <a:solidFill>
                  <a:srgbClr val="000000"/>
                </a:solidFill>
                <a:latin typeface="Calibri"/>
                <a:ea typeface="Calibri"/>
                <a:cs typeface="Calibri"/>
                <a:sym typeface="Calibri"/>
              </a:rPr>
              <a:t>ية الحياة البشرية.»</a:t>
            </a:r>
            <a:endParaRPr sz="1500" b="1">
              <a:solidFill>
                <a:srgbClr val="000000"/>
              </a:solidFill>
              <a:latin typeface="Calibri"/>
              <a:ea typeface="Calibri"/>
              <a:cs typeface="Calibri"/>
              <a:sym typeface="Calibri"/>
            </a:endParaRPr>
          </a:p>
        </p:txBody>
      </p:sp>
      <p:grpSp>
        <p:nvGrpSpPr>
          <p:cNvPr id="286" name="Google Shape;286;p34"/>
          <p:cNvGrpSpPr/>
          <p:nvPr/>
        </p:nvGrpSpPr>
        <p:grpSpPr>
          <a:xfrm rot="10800000">
            <a:off x="3600022" y="2603096"/>
            <a:ext cx="200582" cy="184623"/>
            <a:chOff x="3081950" y="1814843"/>
            <a:chExt cx="1048926" cy="1018896"/>
          </a:xfrm>
        </p:grpSpPr>
        <p:sp>
          <p:nvSpPr>
            <p:cNvPr id="287" name="Google Shape;287;p34"/>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288" name="Google Shape;288;p34"/>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
        <p:nvSpPr>
          <p:cNvPr id="289" name="Google Shape;289;p34"/>
          <p:cNvSpPr txBox="1"/>
          <p:nvPr/>
        </p:nvSpPr>
        <p:spPr>
          <a:xfrm>
            <a:off x="3408997" y="287667"/>
            <a:ext cx="5358000" cy="3798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a:solidFill>
                  <a:srgbClr val="00649E"/>
                </a:solidFill>
                <a:latin typeface="Calibri"/>
                <a:ea typeface="Calibri"/>
                <a:cs typeface="Calibri"/>
                <a:sym typeface="Calibri"/>
              </a:rPr>
              <a:t>في خطابه إבّان حفل تسلّم جائزة نوبل للسلام، صרّח إسחاق רابين:</a:t>
            </a:r>
            <a:endParaRPr sz="1500" b="1">
              <a:solidFill>
                <a:srgbClr val="00649E"/>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5"/>
          <p:cNvSpPr/>
          <p:nvPr/>
        </p:nvSpPr>
        <p:spPr>
          <a:xfrm>
            <a:off x="1764056" y="843562"/>
            <a:ext cx="5615899" cy="1728179"/>
          </a:xfrm>
          <a:prstGeom prst="rect">
            <a:avLst/>
          </a:prstGeom>
          <a:noFill/>
          <a:ln>
            <a:noFill/>
          </a:ln>
        </p:spPr>
        <p:txBody>
          <a:bodyPr spcFirstLastPara="1" wrap="square" lIns="68575" tIns="34275" rIns="68575" bIns="34275" anchor="t" anchorCtr="0">
            <a:noAutofit/>
          </a:bodyPr>
          <a:lstStyle/>
          <a:p>
            <a:pPr marL="0" marR="0" lvl="0" indent="0" algn="ctr" rtl="1">
              <a:lnSpc>
                <a:spcPct val="150000"/>
              </a:lnSpc>
              <a:spcBef>
                <a:spcPts val="0"/>
              </a:spcBef>
              <a:spcAft>
                <a:spcPts val="0"/>
              </a:spcAft>
              <a:buNone/>
            </a:pPr>
            <a:endParaRPr sz="1000" b="1">
              <a:solidFill>
                <a:schemeClr val="dk1"/>
              </a:solidFill>
              <a:latin typeface="Calibri"/>
              <a:ea typeface="Calibri"/>
              <a:cs typeface="Calibri"/>
              <a:sym typeface="Calibri"/>
            </a:endParaRPr>
          </a:p>
        </p:txBody>
      </p:sp>
      <p:sp>
        <p:nvSpPr>
          <p:cNvPr id="296" name="Google Shape;296;p35"/>
          <p:cNvSpPr/>
          <p:nvPr/>
        </p:nvSpPr>
        <p:spPr>
          <a:xfrm>
            <a:off x="2574041" y="2393857"/>
            <a:ext cx="3357321" cy="1803502"/>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endParaRPr sz="1300" b="1">
              <a:solidFill>
                <a:srgbClr val="00649E"/>
              </a:solidFill>
              <a:latin typeface="Calibri"/>
              <a:ea typeface="Calibri"/>
              <a:cs typeface="Calibri"/>
              <a:sym typeface="Calibri"/>
            </a:endParaRPr>
          </a:p>
          <a:p>
            <a:pPr marL="0" marR="0" lvl="0" indent="0" algn="ctr" rtl="1">
              <a:spcBef>
                <a:spcPts val="0"/>
              </a:spcBef>
              <a:spcAft>
                <a:spcPts val="0"/>
              </a:spcAft>
              <a:buNone/>
            </a:pPr>
            <a:endParaRPr sz="1300">
              <a:solidFill>
                <a:schemeClr val="dk1"/>
              </a:solidFill>
              <a:latin typeface="Gisha"/>
              <a:ea typeface="Gisha"/>
              <a:cs typeface="Gisha"/>
              <a:sym typeface="Gisha"/>
            </a:endParaRPr>
          </a:p>
          <a:p>
            <a:pPr marL="0" marR="0" lvl="0" indent="0" algn="ctr" rtl="1">
              <a:spcBef>
                <a:spcPts val="0"/>
              </a:spcBef>
              <a:spcAft>
                <a:spcPts val="0"/>
              </a:spcAft>
              <a:buNone/>
            </a:pPr>
            <a:endParaRPr sz="1200">
              <a:solidFill>
                <a:schemeClr val="dk1"/>
              </a:solidFill>
              <a:latin typeface="Gisha"/>
              <a:ea typeface="Gisha"/>
              <a:cs typeface="Gisha"/>
              <a:sym typeface="Gisha"/>
            </a:endParaRPr>
          </a:p>
        </p:txBody>
      </p:sp>
      <p:sp>
        <p:nvSpPr>
          <p:cNvPr id="297" name="Google Shape;297;p35"/>
          <p:cNvSpPr/>
          <p:nvPr/>
        </p:nvSpPr>
        <p:spPr>
          <a:xfrm>
            <a:off x="1170070" y="3273828"/>
            <a:ext cx="6751800" cy="1283700"/>
          </a:xfrm>
          <a:prstGeom prst="roundRect">
            <a:avLst>
              <a:gd name="adj" fmla="val 16667"/>
            </a:avLst>
          </a:prstGeom>
          <a:gradFill>
            <a:gsLst>
              <a:gs pos="0">
                <a:srgbClr val="2D5C97"/>
              </a:gs>
              <a:gs pos="80000">
                <a:srgbClr val="3C7AC5"/>
              </a:gs>
              <a:gs pos="100000">
                <a:srgbClr val="397BC9"/>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68575" tIns="34275" rIns="68575" bIns="34275" anchor="ctr" anchorCtr="0">
            <a:noAutofit/>
          </a:bodyPr>
          <a:lstStyle/>
          <a:p>
            <a:pPr marL="457200" lvl="0" indent="-311150" algn="r" rtl="1">
              <a:spcBef>
                <a:spcPts val="0"/>
              </a:spcBef>
              <a:spcAft>
                <a:spcPts val="0"/>
              </a:spcAft>
              <a:buClr>
                <a:srgbClr val="FFFFFF"/>
              </a:buClr>
              <a:buSzPts val="1300"/>
              <a:buFont typeface="Calibri"/>
              <a:buChar char="●"/>
            </a:pPr>
            <a:r>
              <a:rPr lang="iw" sz="1300" b="0">
                <a:solidFill>
                  <a:srgbClr val="FFFFFF"/>
                </a:solidFill>
                <a:latin typeface="Calibri"/>
                <a:ea typeface="Calibri"/>
                <a:cs typeface="Calibri"/>
                <a:sym typeface="Calibri"/>
              </a:rPr>
              <a:t>ما موقفكم من هذه المقولة؟ وكيف حدد إس</a:t>
            </a:r>
            <a:r>
              <a:rPr lang="iw" sz="1300">
                <a:solidFill>
                  <a:srgbClr val="FFFFFF"/>
                </a:solidFill>
                <a:latin typeface="Calibri"/>
                <a:ea typeface="Calibri"/>
                <a:cs typeface="Calibri"/>
                <a:sym typeface="Calibri"/>
              </a:rPr>
              <a:t>ح</a:t>
            </a:r>
            <a:r>
              <a:rPr lang="iw" sz="1300" b="0">
                <a:solidFill>
                  <a:srgbClr val="FFFFFF"/>
                </a:solidFill>
                <a:latin typeface="Calibri"/>
                <a:ea typeface="Calibri"/>
                <a:cs typeface="Calibri"/>
                <a:sym typeface="Calibri"/>
              </a:rPr>
              <a:t>اق </a:t>
            </a:r>
            <a:r>
              <a:rPr lang="iw" sz="1300">
                <a:solidFill>
                  <a:srgbClr val="FFFFFF"/>
                </a:solidFill>
                <a:latin typeface="Calibri"/>
                <a:ea typeface="Calibri"/>
                <a:cs typeface="Calibri"/>
                <a:sym typeface="Calibri"/>
              </a:rPr>
              <a:t>ر</a:t>
            </a:r>
            <a:r>
              <a:rPr lang="iw" sz="1300" b="0">
                <a:solidFill>
                  <a:srgbClr val="FFFFFF"/>
                </a:solidFill>
                <a:latin typeface="Calibri"/>
                <a:ea typeface="Calibri"/>
                <a:cs typeface="Calibri"/>
                <a:sym typeface="Calibri"/>
              </a:rPr>
              <a:t>ابين ضوابط الخلاف المشروع داخل المنظومة الديمقراطية؟</a:t>
            </a:r>
            <a:endParaRPr sz="1300" b="0">
              <a:solidFill>
                <a:srgbClr val="FFFFFF"/>
              </a:solidFill>
              <a:latin typeface="Calibri"/>
              <a:ea typeface="Calibri"/>
              <a:cs typeface="Calibri"/>
              <a:sym typeface="Calibri"/>
            </a:endParaRPr>
          </a:p>
          <a:p>
            <a:pPr marL="457200" lvl="0" indent="-311150" algn="r" rtl="1">
              <a:spcBef>
                <a:spcPts val="450"/>
              </a:spcBef>
              <a:spcAft>
                <a:spcPts val="0"/>
              </a:spcAft>
              <a:buClr>
                <a:srgbClr val="FFFFFF"/>
              </a:buClr>
              <a:buSzPts val="1300"/>
              <a:buFont typeface="Calibri"/>
              <a:buChar char="●"/>
            </a:pPr>
            <a:r>
              <a:rPr lang="iw" sz="1300" b="0">
                <a:solidFill>
                  <a:srgbClr val="FFFFFF"/>
                </a:solidFill>
                <a:latin typeface="Calibri"/>
                <a:ea typeface="Calibri"/>
                <a:cs typeface="Calibri"/>
                <a:sym typeface="Calibri"/>
              </a:rPr>
              <a:t>ما الدلالة العميقة لعبارة: «العنف يق</a:t>
            </a:r>
            <a:r>
              <a:rPr lang="iw" sz="1300">
                <a:solidFill>
                  <a:srgbClr val="FFFFFF"/>
                </a:solidFill>
                <a:latin typeface="Calibri"/>
                <a:ea typeface="Calibri"/>
                <a:cs typeface="Calibri"/>
                <a:sym typeface="Calibri"/>
              </a:rPr>
              <a:t>و</a:t>
            </a:r>
            <a:r>
              <a:rPr lang="iw" sz="1300" b="0">
                <a:solidFill>
                  <a:srgbClr val="FFFFFF"/>
                </a:solidFill>
                <a:latin typeface="Calibri"/>
                <a:ea typeface="Calibri"/>
                <a:cs typeface="Calibri"/>
                <a:sym typeface="Calibri"/>
              </a:rPr>
              <a:t>ض أسس الديمقراطية ويأكل من بنيتها»؟</a:t>
            </a:r>
            <a:endParaRPr sz="1300" b="0">
              <a:solidFill>
                <a:srgbClr val="FFFFFF"/>
              </a:solidFill>
              <a:latin typeface="Calibri"/>
              <a:ea typeface="Calibri"/>
              <a:cs typeface="Calibri"/>
              <a:sym typeface="Calibri"/>
            </a:endParaRPr>
          </a:p>
        </p:txBody>
      </p:sp>
      <p:grpSp>
        <p:nvGrpSpPr>
          <p:cNvPr id="298" name="Google Shape;298;p35"/>
          <p:cNvGrpSpPr/>
          <p:nvPr/>
        </p:nvGrpSpPr>
        <p:grpSpPr>
          <a:xfrm>
            <a:off x="11012" y="-20939"/>
            <a:ext cx="1971481" cy="1359057"/>
            <a:chOff x="4890317" y="-111268"/>
            <a:chExt cx="2628981" cy="1812076"/>
          </a:xfrm>
        </p:grpSpPr>
        <p:cxnSp>
          <p:nvCxnSpPr>
            <p:cNvPr id="299" name="Google Shape;299;p35"/>
            <p:cNvCxnSpPr/>
            <p:nvPr/>
          </p:nvCxnSpPr>
          <p:spPr>
            <a:xfrm>
              <a:off x="4890317" y="1700808"/>
              <a:ext cx="2628981" cy="0"/>
            </a:xfrm>
            <a:prstGeom prst="straightConnector1">
              <a:avLst/>
            </a:prstGeom>
            <a:noFill/>
            <a:ln w="9525" cap="flat" cmpd="sng">
              <a:solidFill>
                <a:srgbClr val="00649E"/>
              </a:solidFill>
              <a:prstDash val="solid"/>
              <a:round/>
              <a:headEnd type="none" w="sm" len="sm"/>
              <a:tailEnd type="none" w="sm" len="sm"/>
            </a:ln>
          </p:spPr>
        </p:cxnSp>
        <p:cxnSp>
          <p:nvCxnSpPr>
            <p:cNvPr id="300" name="Google Shape;300;p35"/>
            <p:cNvCxnSpPr/>
            <p:nvPr/>
          </p:nvCxnSpPr>
          <p:spPr>
            <a:xfrm>
              <a:off x="4890317" y="1556792"/>
              <a:ext cx="2628981" cy="0"/>
            </a:xfrm>
            <a:prstGeom prst="straightConnector1">
              <a:avLst/>
            </a:prstGeom>
            <a:noFill/>
            <a:ln w="76200" cap="flat" cmpd="sng">
              <a:solidFill>
                <a:srgbClr val="00649E"/>
              </a:solidFill>
              <a:prstDash val="solid"/>
              <a:round/>
              <a:headEnd type="none" w="sm" len="sm"/>
              <a:tailEnd type="none" w="sm" len="sm"/>
            </a:ln>
          </p:spPr>
        </p:cxnSp>
        <p:pic>
          <p:nvPicPr>
            <p:cNvPr id="301" name="Google Shape;301;p35" descr="A person in a suit smoking a cigarette&#10;&#10;Description automatically generated"/>
            <p:cNvPicPr preferRelativeResize="0"/>
            <p:nvPr/>
          </p:nvPicPr>
          <p:blipFill rotWithShape="1">
            <a:blip r:embed="rId3">
              <a:alphaModFix/>
            </a:blip>
            <a:srcRect/>
            <a:stretch/>
          </p:blipFill>
          <p:spPr>
            <a:xfrm>
              <a:off x="5376714" y="-111268"/>
              <a:ext cx="1632070" cy="1632070"/>
            </a:xfrm>
            <a:prstGeom prst="rect">
              <a:avLst/>
            </a:prstGeom>
            <a:noFill/>
            <a:ln>
              <a:noFill/>
            </a:ln>
          </p:spPr>
        </p:pic>
      </p:grpSp>
      <p:grpSp>
        <p:nvGrpSpPr>
          <p:cNvPr id="302" name="Google Shape;302;p35"/>
          <p:cNvGrpSpPr/>
          <p:nvPr/>
        </p:nvGrpSpPr>
        <p:grpSpPr>
          <a:xfrm rot="10800000">
            <a:off x="8135940" y="789128"/>
            <a:ext cx="478572" cy="440497"/>
            <a:chOff x="3081950" y="1814843"/>
            <a:chExt cx="1048926" cy="1018896"/>
          </a:xfrm>
        </p:grpSpPr>
        <p:sp>
          <p:nvSpPr>
            <p:cNvPr id="303" name="Google Shape;303;p35"/>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304" name="Google Shape;304;p35"/>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
        <p:nvSpPr>
          <p:cNvPr id="305" name="Google Shape;305;p35"/>
          <p:cNvSpPr txBox="1"/>
          <p:nvPr/>
        </p:nvSpPr>
        <p:spPr>
          <a:xfrm>
            <a:off x="2355647" y="1134904"/>
            <a:ext cx="5617500" cy="7620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a:solidFill>
                  <a:srgbClr val="000000"/>
                </a:solidFill>
                <a:latin typeface="Calibri"/>
                <a:ea typeface="Calibri"/>
                <a:cs typeface="Calibri"/>
                <a:sym typeface="Calibri"/>
              </a:rPr>
              <a:t>«العنف يمثّل تقويضاً وتآكلاً لجوهر الديمقراطية. يجب إدانته، ونبذه، وعزله بلا هوادة؛ فهذا ليس نهج الدولة. في المنظومة الديمقراطية قد تنشأ خلافات مح</a:t>
            </a:r>
            <a:r>
              <a:rPr lang="iw" sz="1500" b="1">
                <a:latin typeface="Calibri"/>
                <a:ea typeface="Calibri"/>
                <a:cs typeface="Calibri"/>
                <a:sym typeface="Calibri"/>
              </a:rPr>
              <a:t>ت</a:t>
            </a:r>
            <a:r>
              <a:rPr lang="iw" sz="1500" b="1">
                <a:solidFill>
                  <a:srgbClr val="000000"/>
                </a:solidFill>
                <a:latin typeface="Calibri"/>
                <a:ea typeface="Calibri"/>
                <a:cs typeface="Calibri"/>
                <a:sym typeface="Calibri"/>
              </a:rPr>
              <a:t>دمة، بيد أنّ الحسم فيها لا يكون إلا عبر صناديق الاقتراع والمسار الديمقراطي الشرعي.»</a:t>
            </a:r>
            <a:endParaRPr sz="1500" b="1">
              <a:solidFill>
                <a:srgbClr val="000000"/>
              </a:solidFill>
              <a:latin typeface="Calibri"/>
              <a:ea typeface="Calibri"/>
              <a:cs typeface="Calibri"/>
              <a:sym typeface="Calibri"/>
            </a:endParaRPr>
          </a:p>
        </p:txBody>
      </p:sp>
      <p:grpSp>
        <p:nvGrpSpPr>
          <p:cNvPr id="306" name="Google Shape;306;p35"/>
          <p:cNvGrpSpPr/>
          <p:nvPr/>
        </p:nvGrpSpPr>
        <p:grpSpPr>
          <a:xfrm rot="10800000">
            <a:off x="2373459" y="2022494"/>
            <a:ext cx="200582" cy="184623"/>
            <a:chOff x="3081950" y="1814843"/>
            <a:chExt cx="1048926" cy="1018896"/>
          </a:xfrm>
        </p:grpSpPr>
        <p:sp>
          <p:nvSpPr>
            <p:cNvPr id="307" name="Google Shape;307;p35"/>
            <p:cNvSpPr/>
            <p:nvPr/>
          </p:nvSpPr>
          <p:spPr>
            <a:xfrm>
              <a:off x="3081950" y="1814843"/>
              <a:ext cx="505885" cy="1018896"/>
            </a:xfrm>
            <a:custGeom>
              <a:avLst/>
              <a:gdLst/>
              <a:ahLst/>
              <a:cxnLst/>
              <a:rect l="l" t="t" r="r" b="b"/>
              <a:pathLst>
                <a:path w="505885" h="1018896" extrusionOk="0">
                  <a:moveTo>
                    <a:pt x="448884" y="0"/>
                  </a:moveTo>
                  <a:lnTo>
                    <a:pt x="505885" y="74814"/>
                  </a:lnTo>
                  <a:cubicBezTo>
                    <a:pt x="388320" y="159129"/>
                    <a:pt x="301928" y="242849"/>
                    <a:pt x="246708" y="325976"/>
                  </a:cubicBezTo>
                  <a:cubicBezTo>
                    <a:pt x="191488" y="409102"/>
                    <a:pt x="163878" y="480948"/>
                    <a:pt x="163878" y="541511"/>
                  </a:cubicBezTo>
                  <a:cubicBezTo>
                    <a:pt x="163878" y="581887"/>
                    <a:pt x="178128" y="602075"/>
                    <a:pt x="206629" y="602075"/>
                  </a:cubicBezTo>
                  <a:lnTo>
                    <a:pt x="224442" y="600294"/>
                  </a:lnTo>
                  <a:cubicBezTo>
                    <a:pt x="252942" y="593169"/>
                    <a:pt x="276693" y="589606"/>
                    <a:pt x="295693" y="589606"/>
                  </a:cubicBezTo>
                  <a:cubicBezTo>
                    <a:pt x="347944" y="589606"/>
                    <a:pt x="392773" y="608904"/>
                    <a:pt x="430180" y="647498"/>
                  </a:cubicBezTo>
                  <a:cubicBezTo>
                    <a:pt x="467587" y="686092"/>
                    <a:pt x="486291" y="733890"/>
                    <a:pt x="486291" y="790892"/>
                  </a:cubicBezTo>
                  <a:cubicBezTo>
                    <a:pt x="486291" y="853830"/>
                    <a:pt x="466400" y="907566"/>
                    <a:pt x="426618" y="952098"/>
                  </a:cubicBezTo>
                  <a:cubicBezTo>
                    <a:pt x="386836" y="996630"/>
                    <a:pt x="340819" y="1018896"/>
                    <a:pt x="288568" y="1018896"/>
                  </a:cubicBezTo>
                  <a:cubicBezTo>
                    <a:pt x="212566" y="1018896"/>
                    <a:pt x="145471" y="986536"/>
                    <a:pt x="87283" y="921816"/>
                  </a:cubicBezTo>
                  <a:cubicBezTo>
                    <a:pt x="29094" y="857096"/>
                    <a:pt x="0" y="773079"/>
                    <a:pt x="0" y="669764"/>
                  </a:cubicBezTo>
                  <a:cubicBezTo>
                    <a:pt x="0" y="421571"/>
                    <a:pt x="149628" y="198317"/>
                    <a:pt x="448884"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sp>
          <p:nvSpPr>
            <p:cNvPr id="308" name="Google Shape;308;p35"/>
            <p:cNvSpPr/>
            <p:nvPr/>
          </p:nvSpPr>
          <p:spPr>
            <a:xfrm>
              <a:off x="3624990" y="1814843"/>
              <a:ext cx="505886" cy="1018896"/>
            </a:xfrm>
            <a:custGeom>
              <a:avLst/>
              <a:gdLst/>
              <a:ahLst/>
              <a:cxnLst/>
              <a:rect l="l" t="t" r="r" b="b"/>
              <a:pathLst>
                <a:path w="505886" h="1018896" extrusionOk="0">
                  <a:moveTo>
                    <a:pt x="447103" y="0"/>
                  </a:moveTo>
                  <a:lnTo>
                    <a:pt x="505886" y="75037"/>
                  </a:lnTo>
                  <a:cubicBezTo>
                    <a:pt x="388321" y="159592"/>
                    <a:pt x="301929" y="243559"/>
                    <a:pt x="246709" y="326936"/>
                  </a:cubicBezTo>
                  <a:cubicBezTo>
                    <a:pt x="191489" y="410313"/>
                    <a:pt x="163879" y="482376"/>
                    <a:pt x="163879" y="543126"/>
                  </a:cubicBezTo>
                  <a:cubicBezTo>
                    <a:pt x="163879" y="583613"/>
                    <a:pt x="177535" y="603856"/>
                    <a:pt x="204848" y="603856"/>
                  </a:cubicBezTo>
                  <a:lnTo>
                    <a:pt x="222661" y="602075"/>
                  </a:lnTo>
                  <a:cubicBezTo>
                    <a:pt x="252349" y="594950"/>
                    <a:pt x="276100" y="591387"/>
                    <a:pt x="293913" y="591387"/>
                  </a:cubicBezTo>
                  <a:cubicBezTo>
                    <a:pt x="347351" y="591387"/>
                    <a:pt x="392774" y="610610"/>
                    <a:pt x="430181" y="649057"/>
                  </a:cubicBezTo>
                  <a:cubicBezTo>
                    <a:pt x="467588" y="687503"/>
                    <a:pt x="486292" y="735106"/>
                    <a:pt x="486292" y="791866"/>
                  </a:cubicBezTo>
                  <a:cubicBezTo>
                    <a:pt x="486292" y="854526"/>
                    <a:pt x="466104" y="908030"/>
                    <a:pt x="425728" y="952376"/>
                  </a:cubicBezTo>
                  <a:cubicBezTo>
                    <a:pt x="385352" y="996723"/>
                    <a:pt x="339633" y="1018896"/>
                    <a:pt x="288569" y="1018896"/>
                  </a:cubicBezTo>
                  <a:cubicBezTo>
                    <a:pt x="211380" y="1018896"/>
                    <a:pt x="143988" y="986536"/>
                    <a:pt x="86393" y="921816"/>
                  </a:cubicBezTo>
                  <a:cubicBezTo>
                    <a:pt x="28798" y="857096"/>
                    <a:pt x="0" y="773079"/>
                    <a:pt x="0" y="669764"/>
                  </a:cubicBezTo>
                  <a:cubicBezTo>
                    <a:pt x="0" y="421571"/>
                    <a:pt x="149035" y="198317"/>
                    <a:pt x="447103" y="0"/>
                  </a:cubicBezTo>
                  <a:close/>
                </a:path>
              </a:pathLst>
            </a:custGeom>
            <a:solidFill>
              <a:srgbClr val="00649E"/>
            </a:solidFill>
            <a:ln>
              <a:noFill/>
            </a:ln>
          </p:spPr>
          <p:txBody>
            <a:bodyPr spcFirstLastPara="1" wrap="square" lIns="68575" tIns="34275" rIns="68575" bIns="34275" anchor="ctr" anchorCtr="0">
              <a:noAutofit/>
            </a:bodyPr>
            <a:lstStyle/>
            <a:p>
              <a:pPr marL="0" marR="0" lvl="0" indent="0" algn="ctr" rtl="1">
                <a:lnSpc>
                  <a:spcPct val="100000"/>
                </a:lnSpc>
                <a:spcBef>
                  <a:spcPts val="0"/>
                </a:spcBef>
                <a:spcAft>
                  <a:spcPts val="0"/>
                </a:spcAft>
                <a:buClr>
                  <a:srgbClr val="000000"/>
                </a:buClr>
                <a:buSzPts val="1300"/>
                <a:buFont typeface="Arial"/>
                <a:buNone/>
              </a:pPr>
              <a:endParaRPr sz="1300" b="0" i="0" u="none" strike="noStrike" cap="none">
                <a:solidFill>
                  <a:srgbClr val="00649E"/>
                </a:solidFill>
                <a:latin typeface="Calibri"/>
                <a:ea typeface="Calibri"/>
                <a:cs typeface="Calibri"/>
                <a:sym typeface="Calibri"/>
              </a:endParaRPr>
            </a:p>
          </p:txBody>
        </p:sp>
      </p:grpSp>
      <p:sp>
        <p:nvSpPr>
          <p:cNvPr id="309" name="Google Shape;309;p35"/>
          <p:cNvSpPr txBox="1"/>
          <p:nvPr/>
        </p:nvSpPr>
        <p:spPr>
          <a:xfrm>
            <a:off x="3408997" y="287667"/>
            <a:ext cx="5358000" cy="3798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163" b="1">
                <a:solidFill>
                  <a:srgbClr val="00649E"/>
                </a:solidFill>
                <a:latin typeface="Calibri"/>
                <a:ea typeface="Calibri"/>
                <a:cs typeface="Calibri"/>
                <a:sym typeface="Calibri"/>
              </a:rPr>
              <a:t>في خطابه الأخير، ليلة السبت 4 تشرين الثاني/نوفمبر 1995 في ميدان ملوك إسرائيل، أكّد إسחاق רابين:</a:t>
            </a:r>
            <a:endParaRPr sz="1163" b="1">
              <a:solidFill>
                <a:srgbClr val="00649E"/>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314"/>
        <p:cNvGrpSpPr/>
        <p:nvPr/>
      </p:nvGrpSpPr>
      <p:grpSpPr>
        <a:xfrm>
          <a:off x="0" y="0"/>
          <a:ext cx="0" cy="0"/>
          <a:chOff x="0" y="0"/>
          <a:chExt cx="0" cy="0"/>
        </a:xfrm>
      </p:grpSpPr>
      <p:sp>
        <p:nvSpPr>
          <p:cNvPr id="315" name="Google Shape;315;p36"/>
          <p:cNvSpPr/>
          <p:nvPr/>
        </p:nvSpPr>
        <p:spPr>
          <a:xfrm>
            <a:off x="3924014" y="1533249"/>
            <a:ext cx="4644000" cy="4311000"/>
          </a:xfrm>
          <a:prstGeom prst="rect">
            <a:avLst/>
          </a:prstGeom>
          <a:solidFill>
            <a:srgbClr val="000000">
              <a:alpha val="0"/>
            </a:srgbClr>
          </a:solidFill>
          <a:ln>
            <a:noFill/>
          </a:ln>
        </p:spPr>
        <p:txBody>
          <a:bodyPr spcFirstLastPara="1" wrap="square" lIns="66675" tIns="38100" rIns="66675" bIns="38100" anchor="t" anchorCtr="0">
            <a:noAutofit/>
          </a:bodyPr>
          <a:lstStyle/>
          <a:p>
            <a:pPr marL="457200" lvl="0" indent="-323850" algn="r" rtl="1">
              <a:spcBef>
                <a:spcPts val="0"/>
              </a:spcBef>
              <a:spcAft>
                <a:spcPts val="0"/>
              </a:spcAft>
              <a:buClr>
                <a:srgbClr val="000000"/>
              </a:buClr>
              <a:buSzPts val="1500"/>
              <a:buFont typeface="Calibri"/>
              <a:buAutoNum type="arabicPeriod"/>
            </a:pPr>
            <a:r>
              <a:rPr lang="iw" sz="1500" b="0">
                <a:solidFill>
                  <a:srgbClr val="000000"/>
                </a:solidFill>
                <a:latin typeface="Calibri"/>
                <a:ea typeface="Calibri"/>
                <a:cs typeface="Calibri"/>
                <a:sym typeface="Calibri"/>
              </a:rPr>
              <a:t>ماذا تشاهدون في العناصر والرموز البصرية التي يتألّف منها الملصق؟</a:t>
            </a:r>
            <a:endParaRPr sz="1500" b="0">
              <a:solidFill>
                <a:srgbClr val="000000"/>
              </a:solidFill>
              <a:latin typeface="Calibri"/>
              <a:ea typeface="Calibri"/>
              <a:cs typeface="Calibri"/>
              <a:sym typeface="Calibri"/>
            </a:endParaRPr>
          </a:p>
          <a:p>
            <a:pPr marL="457200" lvl="0" indent="-323850" algn="r" rtl="1">
              <a:spcBef>
                <a:spcPts val="1050"/>
              </a:spcBef>
              <a:spcAft>
                <a:spcPts val="0"/>
              </a:spcAft>
              <a:buClr>
                <a:srgbClr val="000000"/>
              </a:buClr>
              <a:buSzPts val="1500"/>
              <a:buFont typeface="Calibri"/>
              <a:buAutoNum type="arabicPeriod"/>
            </a:pPr>
            <a:r>
              <a:rPr lang="iw" sz="1500" b="0">
                <a:solidFill>
                  <a:srgbClr val="000000"/>
                </a:solidFill>
                <a:latin typeface="Calibri"/>
                <a:ea typeface="Calibri"/>
                <a:cs typeface="Calibri"/>
                <a:sym typeface="Calibri"/>
              </a:rPr>
              <a:t>لماذا تقرّر برأيكم تخصيص موضوع هذا العام لقضية «في زمن الخلاف: نتحاور بمسؤولية»؟ وكيف يرتبط هذا العنوان بواقع حياتنا اليومية؟</a:t>
            </a:r>
            <a:endParaRPr sz="1500" b="0">
              <a:solidFill>
                <a:srgbClr val="000000"/>
              </a:solidFill>
              <a:latin typeface="Calibri"/>
              <a:ea typeface="Calibri"/>
              <a:cs typeface="Calibri"/>
              <a:sym typeface="Calibri"/>
            </a:endParaRPr>
          </a:p>
          <a:p>
            <a:pPr marL="457200" lvl="0" indent="-323850" algn="r" rtl="1">
              <a:spcBef>
                <a:spcPts val="1050"/>
              </a:spcBef>
              <a:spcAft>
                <a:spcPts val="0"/>
              </a:spcAft>
              <a:buClr>
                <a:srgbClr val="000000"/>
              </a:buClr>
              <a:buSzPts val="1500"/>
              <a:buFont typeface="Calibri"/>
              <a:buAutoNum type="arabicPeriod"/>
            </a:pPr>
            <a:r>
              <a:rPr lang="iw" sz="1500" b="0">
                <a:solidFill>
                  <a:srgbClr val="000000"/>
                </a:solidFill>
                <a:latin typeface="Calibri"/>
                <a:ea typeface="Calibri"/>
                <a:cs typeface="Calibri"/>
                <a:sym typeface="Calibri"/>
              </a:rPr>
              <a:t>ما هي الأفكار والمشاعر التي يثيرها هذا الملصق في نفوسكم؟ وما الرسالة المركزية التي يرمي إلى إيصالها؟</a:t>
            </a:r>
            <a:endParaRPr sz="1500" b="0">
              <a:solidFill>
                <a:srgbClr val="000000"/>
              </a:solidFill>
              <a:latin typeface="Calibri"/>
              <a:ea typeface="Calibri"/>
              <a:cs typeface="Calibri"/>
              <a:sym typeface="Calibri"/>
            </a:endParaRPr>
          </a:p>
          <a:p>
            <a:pPr marL="457200" lvl="0" indent="-323850" algn="r" rtl="1">
              <a:spcBef>
                <a:spcPts val="1050"/>
              </a:spcBef>
              <a:spcAft>
                <a:spcPts val="1050"/>
              </a:spcAft>
              <a:buClr>
                <a:srgbClr val="000000"/>
              </a:buClr>
              <a:buSzPts val="1500"/>
              <a:buFont typeface="Calibri"/>
              <a:buAutoNum type="arabicPeriod"/>
            </a:pPr>
            <a:r>
              <a:rPr lang="iw" sz="1500" b="0">
                <a:solidFill>
                  <a:srgbClr val="000000"/>
                </a:solidFill>
                <a:latin typeface="Calibri"/>
                <a:ea typeface="Calibri"/>
                <a:cs typeface="Calibri"/>
                <a:sym typeface="Calibri"/>
              </a:rPr>
              <a:t>ما هي الدلالة الرمزية والعميقة الكامنة في التمثيل البصري (تداخل بالوني الحوار وظهور رمز البيت في نقطة التلاقي)؟</a:t>
            </a:r>
            <a:endParaRPr sz="1500" b="0">
              <a:solidFill>
                <a:srgbClr val="000000"/>
              </a:solidFill>
              <a:latin typeface="Calibri"/>
              <a:ea typeface="Calibri"/>
              <a:cs typeface="Calibri"/>
              <a:sym typeface="Calibri"/>
            </a:endParaRPr>
          </a:p>
        </p:txBody>
      </p:sp>
      <p:pic>
        <p:nvPicPr>
          <p:cNvPr id="316" name="Google Shape;316;p36"/>
          <p:cNvPicPr preferRelativeResize="0"/>
          <p:nvPr/>
        </p:nvPicPr>
        <p:blipFill rotWithShape="1">
          <a:blip r:embed="rId3">
            <a:alphaModFix/>
          </a:blip>
          <a:srcRect b="11634"/>
          <a:stretch/>
        </p:blipFill>
        <p:spPr>
          <a:xfrm>
            <a:off x="147931" y="131414"/>
            <a:ext cx="3705423" cy="4878894"/>
          </a:xfrm>
          <a:prstGeom prst="rect">
            <a:avLst/>
          </a:prstGeom>
          <a:noFill/>
          <a:ln>
            <a:noFill/>
          </a:ln>
        </p:spPr>
      </p:pic>
      <p:grpSp>
        <p:nvGrpSpPr>
          <p:cNvPr id="317" name="Google Shape;317;p36"/>
          <p:cNvGrpSpPr/>
          <p:nvPr/>
        </p:nvGrpSpPr>
        <p:grpSpPr>
          <a:xfrm>
            <a:off x="4356010" y="297984"/>
            <a:ext cx="4787999" cy="273600"/>
            <a:chOff x="5808764" y="397312"/>
            <a:chExt cx="6384824" cy="364800"/>
          </a:xfrm>
        </p:grpSpPr>
        <p:cxnSp>
          <p:nvCxnSpPr>
            <p:cNvPr id="318" name="Google Shape;318;p36"/>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319" name="Google Shape;319;p36"/>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320" name="Google Shape;320;p36"/>
            <p:cNvSpPr/>
            <p:nvPr/>
          </p:nvSpPr>
          <p:spPr>
            <a:xfrm>
              <a:off x="5808764" y="397312"/>
              <a:ext cx="4246800" cy="364800"/>
            </a:xfrm>
            <a:prstGeom prst="rect">
              <a:avLst/>
            </a:prstGeom>
            <a:solidFill>
              <a:srgbClr val="000000">
                <a:alpha val="0"/>
              </a:srgbClr>
            </a:solidFill>
            <a:ln>
              <a:noFill/>
            </a:ln>
          </p:spPr>
          <p:txBody>
            <a:bodyPr spcFirstLastPara="1" wrap="square" lIns="66675" tIns="38100" rIns="66675" bIns="38100" anchor="ctr" anchorCtr="0">
              <a:noAutofit/>
            </a:bodyPr>
            <a:lstStyle/>
            <a:p>
              <a:pPr marL="0" lvl="0" indent="0" algn="r" rtl="1">
                <a:spcBef>
                  <a:spcPts val="0"/>
                </a:spcBef>
                <a:spcAft>
                  <a:spcPts val="0"/>
                </a:spcAft>
                <a:buNone/>
              </a:pPr>
              <a:r>
                <a:rPr lang="iw" sz="1235" b="1">
                  <a:solidFill>
                    <a:srgbClr val="00649E"/>
                  </a:solidFill>
                  <a:latin typeface="Calibri"/>
                  <a:ea typeface="Calibri"/>
                  <a:cs typeface="Calibri"/>
                  <a:sym typeface="Calibri"/>
                </a:rPr>
                <a:t>قراءة نقدية للملصق التعليمي</a:t>
              </a:r>
              <a:endParaRPr sz="665">
                <a:solidFill>
                  <a:srgbClr val="00649E"/>
                </a:solidFill>
              </a:endParaRPr>
            </a:p>
          </p:txBody>
        </p:sp>
      </p:grpSp>
      <p:grpSp>
        <p:nvGrpSpPr>
          <p:cNvPr id="321" name="Google Shape;321;p36"/>
          <p:cNvGrpSpPr/>
          <p:nvPr/>
        </p:nvGrpSpPr>
        <p:grpSpPr>
          <a:xfrm>
            <a:off x="7802684" y="195486"/>
            <a:ext cx="1079980" cy="1080120"/>
            <a:chOff x="10201250" y="1196752"/>
            <a:chExt cx="1440160" cy="1440160"/>
          </a:xfrm>
        </p:grpSpPr>
        <p:sp>
          <p:nvSpPr>
            <p:cNvPr id="322" name="Google Shape;322;p36"/>
            <p:cNvSpPr/>
            <p:nvPr/>
          </p:nvSpPr>
          <p:spPr>
            <a:xfrm>
              <a:off x="10201250" y="1196752"/>
              <a:ext cx="1440160" cy="144016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1">
                <a:spcBef>
                  <a:spcPts val="0"/>
                </a:spcBef>
                <a:spcAft>
                  <a:spcPts val="0"/>
                </a:spcAft>
                <a:buNone/>
              </a:pPr>
              <a:endParaRPr sz="1300">
                <a:solidFill>
                  <a:schemeClr val="lt1"/>
                </a:solidFill>
                <a:latin typeface="Calibri"/>
                <a:ea typeface="Calibri"/>
                <a:cs typeface="Calibri"/>
                <a:sym typeface="Calibri"/>
              </a:endParaRPr>
            </a:p>
          </p:txBody>
        </p:sp>
        <p:sp>
          <p:nvSpPr>
            <p:cNvPr id="323" name="Google Shape;323;p36"/>
            <p:cNvSpPr txBox="1"/>
            <p:nvPr/>
          </p:nvSpPr>
          <p:spPr>
            <a:xfrm>
              <a:off x="10329101" y="1412777"/>
              <a:ext cx="1184400" cy="877200"/>
            </a:xfrm>
            <a:prstGeom prst="rect">
              <a:avLst/>
            </a:prstGeom>
            <a:solidFill>
              <a:srgbClr val="000000">
                <a:alpha val="0"/>
              </a:srgbClr>
            </a:solidFill>
            <a:ln>
              <a:noFill/>
            </a:ln>
          </p:spPr>
          <p:txBody>
            <a:bodyPr spcFirstLastPara="1" wrap="square" lIns="66675" tIns="38100" rIns="66675" bIns="38100" anchor="t" anchorCtr="0">
              <a:spAutoFit/>
            </a:bodyPr>
            <a:lstStyle/>
            <a:p>
              <a:pPr marL="0" lvl="0" indent="0" algn="ctr" rtl="1">
                <a:spcBef>
                  <a:spcPts val="0"/>
                </a:spcBef>
                <a:spcAft>
                  <a:spcPts val="0"/>
                </a:spcAft>
                <a:buNone/>
              </a:pPr>
              <a:r>
                <a:rPr lang="iw" sz="1300" b="1">
                  <a:solidFill>
                    <a:srgbClr val="00649E"/>
                  </a:solidFill>
                  <a:latin typeface="Calibri"/>
                  <a:ea typeface="Calibri"/>
                  <a:cs typeface="Calibri"/>
                  <a:sym typeface="Calibri"/>
                </a:rPr>
                <a:t>أسئلة للنقاش يختارها المعلم</a:t>
              </a:r>
              <a:endParaRPr sz="1300" b="1">
                <a:solidFill>
                  <a:srgbClr val="00649E"/>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328"/>
        <p:cNvGrpSpPr/>
        <p:nvPr/>
      </p:nvGrpSpPr>
      <p:grpSpPr>
        <a:xfrm>
          <a:off x="0" y="0"/>
          <a:ext cx="0" cy="0"/>
          <a:chOff x="0" y="0"/>
          <a:chExt cx="0" cy="0"/>
        </a:xfrm>
      </p:grpSpPr>
      <p:sp>
        <p:nvSpPr>
          <p:cNvPr id="329" name="Google Shape;329;p37"/>
          <p:cNvSpPr/>
          <p:nvPr/>
        </p:nvSpPr>
        <p:spPr>
          <a:xfrm>
            <a:off x="3924014" y="1533249"/>
            <a:ext cx="4644000" cy="4311000"/>
          </a:xfrm>
          <a:prstGeom prst="rect">
            <a:avLst/>
          </a:prstGeom>
          <a:solidFill>
            <a:srgbClr val="000000">
              <a:alpha val="0"/>
            </a:srgbClr>
          </a:solidFill>
          <a:ln>
            <a:noFill/>
          </a:ln>
        </p:spPr>
        <p:txBody>
          <a:bodyPr spcFirstLastPara="1" wrap="square" lIns="68575" tIns="34275" rIns="68575" bIns="34275" anchor="t" anchorCtr="0">
            <a:noAutofit/>
          </a:bodyPr>
          <a:lstStyle/>
          <a:p>
            <a:pPr marL="0" lvl="0" indent="0" algn="r" rtl="1">
              <a:spcBef>
                <a:spcPts val="0"/>
              </a:spcBef>
              <a:spcAft>
                <a:spcPts val="0"/>
              </a:spcAft>
              <a:buNone/>
            </a:pPr>
            <a:r>
              <a:rPr lang="iw" sz="1500" b="0">
                <a:solidFill>
                  <a:srgbClr val="000000"/>
                </a:solidFill>
                <a:latin typeface="Calibri"/>
                <a:ea typeface="Calibri"/>
                <a:cs typeface="Calibri"/>
                <a:sym typeface="Calibri"/>
              </a:rPr>
              <a:t>7. ما هي المعايير والضوابط السلوكية الإضافية التي يجدر الاحتكام إليها والحفاظ عليها إبّان احتدام الخلاف؟</a:t>
            </a:r>
            <a:endParaRPr sz="1500" b="0">
              <a:solidFill>
                <a:srgbClr val="000000"/>
              </a:solidFill>
              <a:latin typeface="Calibri"/>
              <a:ea typeface="Calibri"/>
              <a:cs typeface="Calibri"/>
              <a:sym typeface="Calibri"/>
            </a:endParaRPr>
          </a:p>
          <a:p>
            <a:pPr marL="0" lvl="0" indent="0" algn="r" rtl="1">
              <a:spcBef>
                <a:spcPts val="1125"/>
              </a:spcBef>
              <a:spcAft>
                <a:spcPts val="0"/>
              </a:spcAft>
              <a:buNone/>
            </a:pPr>
            <a:r>
              <a:rPr lang="iw" sz="1500" b="0">
                <a:solidFill>
                  <a:srgbClr val="000000"/>
                </a:solidFill>
                <a:latin typeface="Calibri"/>
                <a:ea typeface="Calibri"/>
                <a:cs typeface="Calibri"/>
                <a:sym typeface="Calibri"/>
              </a:rPr>
              <a:t>8. ما وجه الارتباط القائم برأيكم بين دلالات الملصق وبين دروس ذكرى اغتيال إسحاق رابين؟</a:t>
            </a:r>
            <a:endParaRPr sz="1500" b="0">
              <a:solidFill>
                <a:srgbClr val="000000"/>
              </a:solidFill>
              <a:latin typeface="Calibri"/>
              <a:ea typeface="Calibri"/>
              <a:cs typeface="Calibri"/>
              <a:sym typeface="Calibri"/>
            </a:endParaRPr>
          </a:p>
          <a:p>
            <a:pPr marL="0" lvl="0" indent="0" algn="r" rtl="1">
              <a:spcBef>
                <a:spcPts val="1125"/>
              </a:spcBef>
              <a:spcAft>
                <a:spcPts val="0"/>
              </a:spcAft>
              <a:buNone/>
            </a:pPr>
            <a:r>
              <a:rPr lang="iw" sz="1500" b="0">
                <a:solidFill>
                  <a:srgbClr val="000000"/>
                </a:solidFill>
                <a:latin typeface="Calibri"/>
                <a:ea typeface="Calibri"/>
                <a:cs typeface="Calibri"/>
                <a:sym typeface="Calibri"/>
              </a:rPr>
              <a:t>9. ما هي الرسالة التي يبثّها الملصق بخصوص المسؤولية المدنية الملقاة على عاتق المواطنين والمواطنات؟</a:t>
            </a:r>
            <a:endParaRPr sz="1500" b="0">
              <a:solidFill>
                <a:srgbClr val="000000"/>
              </a:solidFill>
              <a:latin typeface="Calibri"/>
              <a:ea typeface="Calibri"/>
              <a:cs typeface="Calibri"/>
              <a:sym typeface="Calibri"/>
            </a:endParaRPr>
          </a:p>
          <a:p>
            <a:pPr marL="0" lvl="0" indent="0" algn="r" rtl="1">
              <a:spcBef>
                <a:spcPts val="1125"/>
              </a:spcBef>
              <a:spcAft>
                <a:spcPts val="1125"/>
              </a:spcAft>
              <a:buNone/>
            </a:pPr>
            <a:r>
              <a:rPr lang="iw" sz="1500" b="0">
                <a:solidFill>
                  <a:srgbClr val="000000"/>
                </a:solidFill>
                <a:latin typeface="Calibri"/>
                <a:ea typeface="Calibri"/>
                <a:cs typeface="Calibri"/>
                <a:sym typeface="Calibri"/>
              </a:rPr>
              <a:t>10. أيّ رسالة يقدمها الملصق لمستقبل المجتمع وملامح الحياة المشتركة؟</a:t>
            </a:r>
            <a:endParaRPr sz="1500" b="0">
              <a:solidFill>
                <a:srgbClr val="000000"/>
              </a:solidFill>
              <a:latin typeface="Calibri"/>
              <a:ea typeface="Calibri"/>
              <a:cs typeface="Calibri"/>
              <a:sym typeface="Calibri"/>
            </a:endParaRPr>
          </a:p>
        </p:txBody>
      </p:sp>
      <p:pic>
        <p:nvPicPr>
          <p:cNvPr id="330" name="Google Shape;330;p37"/>
          <p:cNvPicPr preferRelativeResize="0"/>
          <p:nvPr/>
        </p:nvPicPr>
        <p:blipFill rotWithShape="1">
          <a:blip r:embed="rId3">
            <a:alphaModFix/>
          </a:blip>
          <a:srcRect b="11634"/>
          <a:stretch/>
        </p:blipFill>
        <p:spPr>
          <a:xfrm>
            <a:off x="147931" y="131414"/>
            <a:ext cx="3705423" cy="4878894"/>
          </a:xfrm>
          <a:prstGeom prst="rect">
            <a:avLst/>
          </a:prstGeom>
          <a:noFill/>
          <a:ln>
            <a:noFill/>
          </a:ln>
        </p:spPr>
      </p:pic>
      <p:grpSp>
        <p:nvGrpSpPr>
          <p:cNvPr id="331" name="Google Shape;331;p37"/>
          <p:cNvGrpSpPr/>
          <p:nvPr/>
        </p:nvGrpSpPr>
        <p:grpSpPr>
          <a:xfrm>
            <a:off x="4356010" y="297984"/>
            <a:ext cx="4787999" cy="273600"/>
            <a:chOff x="5808764" y="397312"/>
            <a:chExt cx="6384824" cy="364800"/>
          </a:xfrm>
        </p:grpSpPr>
        <p:cxnSp>
          <p:nvCxnSpPr>
            <p:cNvPr id="332" name="Google Shape;332;p37"/>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333" name="Google Shape;333;p37"/>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334" name="Google Shape;334;p37"/>
            <p:cNvSpPr/>
            <p:nvPr/>
          </p:nvSpPr>
          <p:spPr>
            <a:xfrm>
              <a:off x="5808764" y="397312"/>
              <a:ext cx="4246800" cy="364800"/>
            </a:xfrm>
            <a:prstGeom prst="rect">
              <a:avLst/>
            </a:prstGeom>
            <a:solidFill>
              <a:srgbClr val="000000">
                <a:alpha val="0"/>
              </a:srgbClr>
            </a:solidFill>
            <a:ln>
              <a:noFill/>
            </a:ln>
          </p:spPr>
          <p:txBody>
            <a:bodyPr spcFirstLastPara="1" wrap="square" lIns="68575" tIns="34275" rIns="68575" bIns="34275" anchor="ctr" anchorCtr="0">
              <a:noAutofit/>
            </a:bodyPr>
            <a:lstStyle/>
            <a:p>
              <a:pPr marL="0" lvl="0" indent="0" algn="r" rtl="1">
                <a:spcBef>
                  <a:spcPts val="0"/>
                </a:spcBef>
                <a:spcAft>
                  <a:spcPts val="0"/>
                </a:spcAft>
                <a:buNone/>
              </a:pPr>
              <a:r>
                <a:rPr lang="iw" sz="1320" b="1">
                  <a:solidFill>
                    <a:srgbClr val="00649E"/>
                  </a:solidFill>
                  <a:latin typeface="Calibri"/>
                  <a:ea typeface="Calibri"/>
                  <a:cs typeface="Calibri"/>
                  <a:sym typeface="Calibri"/>
                </a:rPr>
                <a:t>قراءة نقدية للملصق التعليمي</a:t>
              </a:r>
              <a:endParaRPr sz="560">
                <a:solidFill>
                  <a:srgbClr val="00649E"/>
                </a:solidFill>
              </a:endParaRPr>
            </a:p>
          </p:txBody>
        </p:sp>
      </p:grpSp>
      <p:grpSp>
        <p:nvGrpSpPr>
          <p:cNvPr id="335" name="Google Shape;335;p37"/>
          <p:cNvGrpSpPr/>
          <p:nvPr/>
        </p:nvGrpSpPr>
        <p:grpSpPr>
          <a:xfrm>
            <a:off x="7802684" y="195486"/>
            <a:ext cx="1079980" cy="1080120"/>
            <a:chOff x="10201250" y="1196752"/>
            <a:chExt cx="1440160" cy="1440160"/>
          </a:xfrm>
        </p:grpSpPr>
        <p:sp>
          <p:nvSpPr>
            <p:cNvPr id="336" name="Google Shape;336;p37"/>
            <p:cNvSpPr/>
            <p:nvPr/>
          </p:nvSpPr>
          <p:spPr>
            <a:xfrm>
              <a:off x="10201250" y="1196752"/>
              <a:ext cx="1440160" cy="144016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1">
                <a:spcBef>
                  <a:spcPts val="0"/>
                </a:spcBef>
                <a:spcAft>
                  <a:spcPts val="0"/>
                </a:spcAft>
                <a:buNone/>
              </a:pPr>
              <a:endParaRPr sz="1300">
                <a:solidFill>
                  <a:schemeClr val="lt1"/>
                </a:solidFill>
                <a:latin typeface="Calibri"/>
                <a:ea typeface="Calibri"/>
                <a:cs typeface="Calibri"/>
                <a:sym typeface="Calibri"/>
              </a:endParaRPr>
            </a:p>
          </p:txBody>
        </p:sp>
        <p:sp>
          <p:nvSpPr>
            <p:cNvPr id="337" name="Google Shape;337;p37"/>
            <p:cNvSpPr txBox="1"/>
            <p:nvPr/>
          </p:nvSpPr>
          <p:spPr>
            <a:xfrm>
              <a:off x="10329101" y="1412777"/>
              <a:ext cx="1184400" cy="877200"/>
            </a:xfrm>
            <a:prstGeom prst="rect">
              <a:avLst/>
            </a:prstGeom>
            <a:solidFill>
              <a:srgbClr val="000000">
                <a:alpha val="0"/>
              </a:srgbClr>
            </a:solidFill>
            <a:ln>
              <a:noFill/>
            </a:ln>
          </p:spPr>
          <p:txBody>
            <a:bodyPr spcFirstLastPara="1" wrap="square" lIns="68575" tIns="34275" rIns="68575" bIns="34275" anchor="ctr" anchorCtr="0">
              <a:spAutoFit/>
            </a:bodyPr>
            <a:lstStyle/>
            <a:p>
              <a:pPr marL="0" lvl="0" indent="0" algn="ctr" rtl="1">
                <a:spcBef>
                  <a:spcPts val="0"/>
                </a:spcBef>
                <a:spcAft>
                  <a:spcPts val="0"/>
                </a:spcAft>
                <a:buNone/>
              </a:pPr>
              <a:r>
                <a:rPr lang="iw" sz="1203" b="1">
                  <a:solidFill>
                    <a:srgbClr val="00649E"/>
                  </a:solidFill>
                  <a:latin typeface="Calibri"/>
                  <a:ea typeface="Calibri"/>
                  <a:cs typeface="Calibri"/>
                  <a:sym typeface="Calibri"/>
                </a:rPr>
                <a:t>أسئلة للنقاش باختيار المعلّم/ة</a:t>
              </a:r>
              <a:endParaRPr sz="1203" b="1">
                <a:solidFill>
                  <a:srgbClr val="00649E"/>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E6E4">
            <a:alpha val="60000"/>
          </a:srgbClr>
        </a:solidFill>
        <a:effectLst/>
      </p:bgPr>
    </p:bg>
    <p:spTree>
      <p:nvGrpSpPr>
        <p:cNvPr id="1" name="Shape 341"/>
        <p:cNvGrpSpPr/>
        <p:nvPr/>
      </p:nvGrpSpPr>
      <p:grpSpPr>
        <a:xfrm>
          <a:off x="0" y="0"/>
          <a:ext cx="0" cy="0"/>
          <a:chOff x="0" y="0"/>
          <a:chExt cx="0" cy="0"/>
        </a:xfrm>
      </p:grpSpPr>
      <p:pic>
        <p:nvPicPr>
          <p:cNvPr id="342" name="Google Shape;342;p38"/>
          <p:cNvPicPr preferRelativeResize="0"/>
          <p:nvPr/>
        </p:nvPicPr>
        <p:blipFill rotWithShape="1">
          <a:blip r:embed="rId3">
            <a:alphaModFix/>
          </a:blip>
          <a:srcRect b="11634"/>
          <a:stretch/>
        </p:blipFill>
        <p:spPr>
          <a:xfrm>
            <a:off x="2736038" y="141480"/>
            <a:ext cx="3705423" cy="487889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346"/>
        <p:cNvGrpSpPr/>
        <p:nvPr/>
      </p:nvGrpSpPr>
      <p:grpSpPr>
        <a:xfrm>
          <a:off x="0" y="0"/>
          <a:ext cx="0" cy="0"/>
          <a:chOff x="0" y="0"/>
          <a:chExt cx="0" cy="0"/>
        </a:xfrm>
      </p:grpSpPr>
      <p:sp>
        <p:nvSpPr>
          <p:cNvPr id="347" name="Google Shape;347;p39"/>
          <p:cNvSpPr txBox="1"/>
          <p:nvPr/>
        </p:nvSpPr>
        <p:spPr>
          <a:xfrm>
            <a:off x="476250" y="238125"/>
            <a:ext cx="6667500" cy="476400"/>
          </a:xfrm>
          <a:prstGeom prst="rect">
            <a:avLst/>
          </a:prstGeom>
          <a:noFill/>
          <a:ln>
            <a:noFill/>
          </a:ln>
        </p:spPr>
        <p:txBody>
          <a:bodyPr spcFirstLastPara="1" wrap="square" lIns="0" tIns="0" rIns="0" bIns="0" anchor="ctr" anchorCtr="0">
            <a:noAutofit/>
          </a:bodyPr>
          <a:lstStyle/>
          <a:p>
            <a:pPr marL="0" lvl="0" indent="0" algn="r" rtl="1">
              <a:spcBef>
                <a:spcPts val="0"/>
              </a:spcBef>
              <a:spcAft>
                <a:spcPts val="0"/>
              </a:spcAft>
              <a:buNone/>
            </a:pPr>
            <a:r>
              <a:rPr lang="iw" sz="1800" b="1">
                <a:solidFill>
                  <a:srgbClr val="FFFFFF"/>
                </a:solidFill>
                <a:latin typeface="Cairo"/>
                <a:ea typeface="Cairo"/>
                <a:cs typeface="Cairo"/>
                <a:sym typeface="Cairo"/>
              </a:rPr>
              <a:t>من الخلاف إلى الجدال ومن الجدال إلى المسؤولية</a:t>
            </a:r>
            <a:endParaRPr sz="1800" b="1">
              <a:solidFill>
                <a:srgbClr val="FFFFFF"/>
              </a:solidFill>
              <a:latin typeface="Cairo"/>
              <a:ea typeface="Cairo"/>
              <a:cs typeface="Cairo"/>
              <a:sym typeface="Cairo"/>
            </a:endParaRPr>
          </a:p>
        </p:txBody>
      </p:sp>
      <p:grpSp>
        <p:nvGrpSpPr>
          <p:cNvPr id="348" name="Google Shape;348;p39"/>
          <p:cNvGrpSpPr/>
          <p:nvPr/>
        </p:nvGrpSpPr>
        <p:grpSpPr>
          <a:xfrm>
            <a:off x="7429500" y="238125"/>
            <a:ext cx="1238400" cy="381000"/>
            <a:chOff x="0" y="0"/>
            <a:chExt cx="1238400" cy="381000"/>
          </a:xfrm>
        </p:grpSpPr>
        <p:sp>
          <p:nvSpPr>
            <p:cNvPr id="349" name="Google Shape;349;p39"/>
            <p:cNvSpPr/>
            <p:nvPr/>
          </p:nvSpPr>
          <p:spPr>
            <a:xfrm>
              <a:off x="0" y="0"/>
              <a:ext cx="1238400" cy="381000"/>
            </a:xfrm>
            <a:prstGeom prst="roundRect">
              <a:avLst>
                <a:gd name="adj" fmla="val 50000"/>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0" name="Google Shape;350;p39"/>
            <p:cNvSpPr txBox="1"/>
            <p:nvPr/>
          </p:nvSpPr>
          <p:spPr>
            <a:xfrm>
              <a:off x="0" y="0"/>
              <a:ext cx="1238400" cy="3810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iw" sz="1050" b="1">
                  <a:solidFill>
                    <a:srgbClr val="00649E"/>
                  </a:solidFill>
                  <a:latin typeface="Cairo"/>
                  <a:ea typeface="Cairo"/>
                  <a:cs typeface="Cairo"/>
                  <a:sym typeface="Cairo"/>
                </a:rPr>
                <a:t>للمعلّم/ة (7)</a:t>
              </a:r>
              <a:endParaRPr sz="1050" b="1">
                <a:solidFill>
                  <a:srgbClr val="00649E"/>
                </a:solidFill>
                <a:latin typeface="Cairo"/>
                <a:ea typeface="Cairo"/>
                <a:cs typeface="Cairo"/>
                <a:sym typeface="Cairo"/>
              </a:endParaRPr>
            </a:p>
          </p:txBody>
        </p:sp>
      </p:grpSp>
      <p:grpSp>
        <p:nvGrpSpPr>
          <p:cNvPr id="351" name="Google Shape;351;p39"/>
          <p:cNvGrpSpPr/>
          <p:nvPr/>
        </p:nvGrpSpPr>
        <p:grpSpPr>
          <a:xfrm>
            <a:off x="476250" y="904875"/>
            <a:ext cx="4095900" cy="3952800"/>
            <a:chOff x="0" y="0"/>
            <a:chExt cx="4095900" cy="3952800"/>
          </a:xfrm>
        </p:grpSpPr>
        <p:sp>
          <p:nvSpPr>
            <p:cNvPr id="352" name="Google Shape;352;p39"/>
            <p:cNvSpPr/>
            <p:nvPr/>
          </p:nvSpPr>
          <p:spPr>
            <a:xfrm>
              <a:off x="0" y="0"/>
              <a:ext cx="4095900" cy="3952800"/>
            </a:xfrm>
            <a:prstGeom prst="roundRect">
              <a:avLst>
                <a:gd name="adj" fmla="val 3614"/>
              </a:avLst>
            </a:prstGeom>
            <a:solidFill>
              <a:srgbClr val="FFFFFF">
                <a:alpha val="9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3" name="Google Shape;353;p39"/>
            <p:cNvSpPr txBox="1"/>
            <p:nvPr/>
          </p:nvSpPr>
          <p:spPr>
            <a:xfrm>
              <a:off x="190500" y="190500"/>
              <a:ext cx="3714900" cy="3571800"/>
            </a:xfrm>
            <a:prstGeom prst="rect">
              <a:avLst/>
            </a:prstGeom>
            <a:noFill/>
            <a:ln>
              <a:noFill/>
            </a:ln>
          </p:spPr>
          <p:txBody>
            <a:bodyPr spcFirstLastPara="1" wrap="square" lIns="0" tIns="0" rIns="0" bIns="0" anchor="t" anchorCtr="0">
              <a:noAutofit/>
            </a:bodyPr>
            <a:lstStyle/>
            <a:p>
              <a:pPr marL="0" lvl="0" indent="0" algn="r" rtl="1">
                <a:spcBef>
                  <a:spcPts val="0"/>
                </a:spcBef>
                <a:spcAft>
                  <a:spcPts val="0"/>
                </a:spcAft>
                <a:buNone/>
              </a:pPr>
              <a:r>
                <a:rPr lang="iw" sz="1350" b="1">
                  <a:solidFill>
                    <a:srgbClr val="00649E"/>
                  </a:solidFill>
                  <a:latin typeface="Cairo"/>
                  <a:ea typeface="Cairo"/>
                  <a:cs typeface="Cairo"/>
                  <a:sym typeface="Cairo"/>
                </a:rPr>
                <a:t>عبارات الموقف</a:t>
              </a:r>
              <a:endParaRPr sz="1350" b="1">
                <a:solidFill>
                  <a:srgbClr val="00649E"/>
                </a:solidFill>
                <a:latin typeface="Cairo"/>
                <a:ea typeface="Cairo"/>
                <a:cs typeface="Cairo"/>
                <a:sym typeface="Cairo"/>
              </a:endParaRPr>
            </a:p>
            <a:p>
              <a:pPr marL="0" lvl="0" indent="0" algn="r" rtl="1">
                <a:spcBef>
                  <a:spcPts val="900"/>
                </a:spcBef>
                <a:spcAft>
                  <a:spcPts val="0"/>
                </a:spcAft>
                <a:buNone/>
              </a:pPr>
              <a:r>
                <a:rPr lang="iw" sz="1013" b="0">
                  <a:solidFill>
                    <a:srgbClr val="374151"/>
                  </a:solidFill>
                  <a:latin typeface="Cairo SemiBold"/>
                  <a:ea typeface="Cairo SemiBold"/>
                  <a:cs typeface="Cairo SemiBold"/>
                  <a:sym typeface="Cairo SemiBold"/>
                </a:rPr>
                <a:t>• يجدر إلغاء الواجبات البيتية نهائياً من المرحلة الإعدادية فصاعداً.</a:t>
              </a:r>
              <a:endParaRPr sz="1013" b="0">
                <a:solidFill>
                  <a:srgbClr val="374151"/>
                </a:solidFill>
                <a:latin typeface="Cairo SemiBold"/>
                <a:ea typeface="Cairo SemiBold"/>
                <a:cs typeface="Cairo SemiBold"/>
                <a:sym typeface="Cairo SemiBold"/>
              </a:endParaRPr>
            </a:p>
            <a:p>
              <a:pPr marL="0" lvl="0" indent="0" algn="r" rtl="1">
                <a:spcBef>
                  <a:spcPts val="600"/>
                </a:spcBef>
                <a:spcAft>
                  <a:spcPts val="0"/>
                </a:spcAft>
                <a:buNone/>
              </a:pPr>
              <a:r>
                <a:rPr lang="iw" sz="1013" b="0">
                  <a:solidFill>
                    <a:srgbClr val="374151"/>
                  </a:solidFill>
                  <a:latin typeface="Cairo SemiBold"/>
                  <a:ea typeface="Cairo SemiBold"/>
                  <a:cs typeface="Cairo SemiBold"/>
                  <a:sym typeface="Cairo SemiBold"/>
                </a:rPr>
                <a:t>• ينبغي تأخير موعد بدء اليوم الدراسي ساعة واحدة صباحاً.</a:t>
              </a:r>
              <a:endParaRPr sz="1013" b="0">
                <a:solidFill>
                  <a:srgbClr val="374151"/>
                </a:solidFill>
                <a:latin typeface="Cairo SemiBold"/>
                <a:ea typeface="Cairo SemiBold"/>
                <a:cs typeface="Cairo SemiBold"/>
                <a:sym typeface="Cairo SemiBold"/>
              </a:endParaRPr>
            </a:p>
            <a:p>
              <a:pPr marL="0" lvl="0" indent="0" algn="r" rtl="1">
                <a:spcBef>
                  <a:spcPts val="600"/>
                </a:spcBef>
                <a:spcAft>
                  <a:spcPts val="0"/>
                </a:spcAft>
                <a:buNone/>
              </a:pPr>
              <a:r>
                <a:rPr lang="iw" sz="1013" b="0">
                  <a:solidFill>
                    <a:srgbClr val="374151"/>
                  </a:solidFill>
                  <a:latin typeface="Cairo SemiBold"/>
                  <a:ea typeface="Cairo SemiBold"/>
                  <a:cs typeface="Cairo SemiBold"/>
                  <a:sym typeface="Cairo SemiBold"/>
                </a:rPr>
                <a:t>• يجب تمديد العطلة الصيفية لتكون أطول.</a:t>
              </a:r>
              <a:endParaRPr sz="1013" b="0">
                <a:solidFill>
                  <a:srgbClr val="374151"/>
                </a:solidFill>
                <a:latin typeface="Cairo SemiBold"/>
                <a:ea typeface="Cairo SemiBold"/>
                <a:cs typeface="Cairo SemiBold"/>
                <a:sym typeface="Cairo SemiBold"/>
              </a:endParaRPr>
            </a:p>
            <a:p>
              <a:pPr marL="0" lvl="0" indent="0" algn="r" rtl="1">
                <a:spcBef>
                  <a:spcPts val="600"/>
                </a:spcBef>
                <a:spcAft>
                  <a:spcPts val="0"/>
                </a:spcAft>
                <a:buNone/>
              </a:pPr>
              <a:r>
                <a:rPr lang="iw" sz="1013" b="0">
                  <a:solidFill>
                    <a:srgbClr val="374151"/>
                  </a:solidFill>
                  <a:latin typeface="Cairo SemiBold"/>
                  <a:ea typeface="Cairo SemiBold"/>
                  <a:cs typeface="Cairo SemiBold"/>
                  <a:sym typeface="Cairo SemiBold"/>
                </a:rPr>
                <a:t>• يجب إتاحة إجراء الامتحانات بالاعتماد على الكتب والمواد المفتوحة.</a:t>
              </a:r>
              <a:endParaRPr sz="1013" b="0">
                <a:solidFill>
                  <a:srgbClr val="374151"/>
                </a:solidFill>
                <a:latin typeface="Cairo SemiBold"/>
                <a:ea typeface="Cairo SemiBold"/>
                <a:cs typeface="Cairo SemiBold"/>
                <a:sym typeface="Cairo SemiBold"/>
              </a:endParaRPr>
            </a:p>
            <a:p>
              <a:pPr marL="0" lvl="0" indent="0" algn="r" rtl="1">
                <a:spcBef>
                  <a:spcPts val="1050"/>
                </a:spcBef>
                <a:spcAft>
                  <a:spcPts val="0"/>
                </a:spcAft>
                <a:buNone/>
              </a:pPr>
              <a:r>
                <a:rPr lang="iw" sz="900" b="1">
                  <a:solidFill>
                    <a:srgbClr val="00649E"/>
                  </a:solidFill>
                  <a:latin typeface="Cairo"/>
                  <a:ea typeface="Cairo"/>
                  <a:cs typeface="Cairo"/>
                  <a:sym typeface="Cairo"/>
                </a:rPr>
                <a:t>سؤال استخلاص موصى به:</a:t>
              </a:r>
              <a:r>
                <a:rPr lang="iw" sz="900">
                  <a:solidFill>
                    <a:srgbClr val="4B5563"/>
                  </a:solidFill>
                  <a:latin typeface="Cairo"/>
                  <a:ea typeface="Cairo"/>
                  <a:cs typeface="Cairo"/>
                  <a:sym typeface="Cairo"/>
                </a:rPr>
                <a:t> ما الذي يكشفه هذا التمرين عنكم وعن القضايا المطروحة؟ وهل فوجئتم بالمواقف التي عبّر عنها زملاؤكم وزميلاتكم في الصف؟ علّلوا ذلك. </a:t>
              </a:r>
              <a:r>
                <a:rPr lang="iw" sz="825">
                  <a:solidFill>
                    <a:srgbClr val="6B7280"/>
                  </a:solidFill>
                  <a:latin typeface="Cairo"/>
                  <a:ea typeface="Cairo"/>
                  <a:cs typeface="Cairo"/>
                  <a:sym typeface="Cairo"/>
                </a:rPr>
                <a:t>(يُوصى به لطلاب المرحلة الثانوية).</a:t>
              </a:r>
              <a:endParaRPr sz="900">
                <a:solidFill>
                  <a:srgbClr val="4B5563"/>
                </a:solidFill>
                <a:latin typeface="Cairo"/>
                <a:ea typeface="Cairo"/>
                <a:cs typeface="Cairo"/>
                <a:sym typeface="Cairo"/>
              </a:endParaRPr>
            </a:p>
          </p:txBody>
        </p:sp>
      </p:grpSp>
      <p:grpSp>
        <p:nvGrpSpPr>
          <p:cNvPr id="354" name="Google Shape;354;p39"/>
          <p:cNvGrpSpPr/>
          <p:nvPr/>
        </p:nvGrpSpPr>
        <p:grpSpPr>
          <a:xfrm>
            <a:off x="4762500" y="904875"/>
            <a:ext cx="3905400" cy="3952800"/>
            <a:chOff x="0" y="0"/>
            <a:chExt cx="3905400" cy="3952800"/>
          </a:xfrm>
        </p:grpSpPr>
        <p:sp>
          <p:nvSpPr>
            <p:cNvPr id="355" name="Google Shape;355;p39"/>
            <p:cNvSpPr/>
            <p:nvPr/>
          </p:nvSpPr>
          <p:spPr>
            <a:xfrm>
              <a:off x="0" y="0"/>
              <a:ext cx="3905400" cy="3952800"/>
            </a:xfrm>
            <a:prstGeom prst="roundRect">
              <a:avLst>
                <a:gd name="adj" fmla="val 3658"/>
              </a:avLst>
            </a:prstGeom>
            <a:solidFill>
              <a:srgbClr val="FFFFFF">
                <a:alpha val="9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6" name="Google Shape;356;p39"/>
            <p:cNvSpPr txBox="1"/>
            <p:nvPr/>
          </p:nvSpPr>
          <p:spPr>
            <a:xfrm>
              <a:off x="190500" y="190500"/>
              <a:ext cx="3524400" cy="3571800"/>
            </a:xfrm>
            <a:prstGeom prst="rect">
              <a:avLst/>
            </a:prstGeom>
            <a:noFill/>
            <a:ln>
              <a:noFill/>
            </a:ln>
          </p:spPr>
          <p:txBody>
            <a:bodyPr spcFirstLastPara="1" wrap="square" lIns="0" tIns="0" rIns="0" bIns="0" anchor="t" anchorCtr="0">
              <a:noAutofit/>
            </a:bodyPr>
            <a:lstStyle/>
            <a:p>
              <a:pPr marL="0" lvl="0" indent="0" algn="r" rtl="1">
                <a:spcBef>
                  <a:spcPts val="0"/>
                </a:spcBef>
                <a:spcAft>
                  <a:spcPts val="0"/>
                </a:spcAft>
                <a:buNone/>
              </a:pPr>
              <a:r>
                <a:rPr lang="iw" sz="1350" b="1">
                  <a:solidFill>
                    <a:srgbClr val="00649E"/>
                  </a:solidFill>
                  <a:latin typeface="Cairo"/>
                  <a:ea typeface="Cairo"/>
                  <a:cs typeface="Cairo"/>
                  <a:sym typeface="Cairo"/>
                </a:rPr>
                <a:t>تمرين إجرائي (10–15 دقيقة)</a:t>
              </a:r>
              <a:endParaRPr sz="1350" b="1">
                <a:solidFill>
                  <a:srgbClr val="00649E"/>
                </a:solidFill>
                <a:latin typeface="Cairo"/>
                <a:ea typeface="Cairo"/>
                <a:cs typeface="Cairo"/>
                <a:sym typeface="Cairo"/>
              </a:endParaRPr>
            </a:p>
            <a:p>
              <a:pPr marL="0" lvl="0" indent="0" algn="r" rtl="1">
                <a:spcBef>
                  <a:spcPts val="1350"/>
                </a:spcBef>
                <a:spcAft>
                  <a:spcPts val="0"/>
                </a:spcAft>
                <a:buNone/>
              </a:pPr>
              <a:r>
                <a:rPr lang="iw" sz="1050">
                  <a:solidFill>
                    <a:srgbClr val="374151"/>
                  </a:solidFill>
                  <a:latin typeface="Cairo"/>
                  <a:ea typeface="Cairo"/>
                  <a:cs typeface="Cairo"/>
                  <a:sym typeface="Cairo"/>
                </a:rPr>
                <a:t>تُرتب المقاعد في الغرفة الصفية على شكل نصف دائرة (حذوة فرس) قبالة اللوح. توضع على الأرض لافتات مكتوب عليها: "متردد/ة"، "الأمر منوط بالسياق والظروف".</a:t>
              </a:r>
              <a:endParaRPr sz="1050">
                <a:solidFill>
                  <a:srgbClr val="374151"/>
                </a:solidFill>
                <a:latin typeface="Cairo"/>
                <a:ea typeface="Cairo"/>
                <a:cs typeface="Cairo"/>
                <a:sym typeface="Cairo"/>
              </a:endParaRPr>
            </a:p>
            <a:p>
              <a:pPr marL="0" lvl="0" indent="0" algn="r" rtl="1">
                <a:spcBef>
                  <a:spcPts val="1050"/>
                </a:spcBef>
                <a:spcAft>
                  <a:spcPts val="0"/>
                </a:spcAft>
                <a:buNone/>
              </a:pPr>
              <a:r>
                <a:rPr lang="iw" sz="1050">
                  <a:solidFill>
                    <a:srgbClr val="374151"/>
                  </a:solidFill>
                  <a:latin typeface="Cairo"/>
                  <a:ea typeface="Cairo"/>
                  <a:cs typeface="Cairo"/>
                  <a:sym typeface="Cairo"/>
                </a:rPr>
                <a:t>يطلب المعلّم من الطلاب الإصغاء لكل عبارة موقف يقرؤها: المؤيدون يقفون في أماكنهم، المعارضون يجلسون، والمترددون يرفعون اللافتة المناسبة.</a:t>
              </a:r>
              <a:endParaRPr sz="1050">
                <a:solidFill>
                  <a:srgbClr val="374151"/>
                </a:solidFill>
                <a:latin typeface="Cairo"/>
                <a:ea typeface="Cairo"/>
                <a:cs typeface="Cairo"/>
                <a:sym typeface="Cairo"/>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360"/>
        <p:cNvGrpSpPr/>
        <p:nvPr/>
      </p:nvGrpSpPr>
      <p:grpSpPr>
        <a:xfrm>
          <a:off x="0" y="0"/>
          <a:ext cx="0" cy="0"/>
          <a:chOff x="0" y="0"/>
          <a:chExt cx="0" cy="0"/>
        </a:xfrm>
      </p:grpSpPr>
      <p:sp>
        <p:nvSpPr>
          <p:cNvPr id="361" name="Google Shape;361;p40"/>
          <p:cNvSpPr txBox="1"/>
          <p:nvPr/>
        </p:nvSpPr>
        <p:spPr>
          <a:xfrm>
            <a:off x="844826" y="789554"/>
            <a:ext cx="6696000" cy="4703700"/>
          </a:xfrm>
          <a:prstGeom prst="rect">
            <a:avLst/>
          </a:prstGeom>
          <a:noFill/>
          <a:ln>
            <a:noFill/>
          </a:ln>
        </p:spPr>
        <p:txBody>
          <a:bodyPr spcFirstLastPara="1" wrap="square" lIns="68575" tIns="34275" rIns="68575" bIns="34275" anchor="t" anchorCtr="0">
            <a:spAutoFit/>
          </a:bodyPr>
          <a:lstStyle/>
          <a:p>
            <a:pPr marL="0" marR="0" lvl="0" indent="0" algn="r" rtl="1">
              <a:spcBef>
                <a:spcPts val="0"/>
              </a:spcBef>
              <a:spcAft>
                <a:spcPts val="0"/>
              </a:spcAft>
              <a:buNone/>
            </a:pPr>
            <a:endParaRPr sz="1000">
              <a:solidFill>
                <a:srgbClr val="4A7DBA"/>
              </a:solidFill>
            </a:endParaRPr>
          </a:p>
          <a:p>
            <a:pPr marL="0" lvl="0" indent="0" algn="r" rtl="1">
              <a:lnSpc>
                <a:spcPct val="115000"/>
              </a:lnSpc>
              <a:spcBef>
                <a:spcPts val="0"/>
              </a:spcBef>
              <a:spcAft>
                <a:spcPts val="0"/>
              </a:spcAft>
              <a:buNone/>
            </a:pPr>
            <a:r>
              <a:rPr lang="iw" sz="1500" b="1">
                <a:solidFill>
                  <a:srgbClr val="4A7DBA"/>
                </a:solidFill>
                <a:latin typeface="Calibri"/>
                <a:ea typeface="Calibri"/>
                <a:cs typeface="Calibri"/>
                <a:sym typeface="Calibri"/>
              </a:rPr>
              <a:t>يواصل المعلّم / تواصل المعلّمة قراءة </a:t>
            </a:r>
            <a:r>
              <a:rPr lang="iw" sz="1500" b="1">
                <a:solidFill>
                  <a:schemeClr val="dk1"/>
                </a:solidFill>
                <a:latin typeface="Calibri"/>
                <a:ea typeface="Calibri"/>
                <a:cs typeface="Calibri"/>
                <a:sym typeface="Calibri"/>
              </a:rPr>
              <a:t>«عبارات موقف»، لا تزال متصلة بالسياق والمناخ المدرسي.</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None/>
            </a:pPr>
            <a:r>
              <a:rPr lang="iw" sz="1500" b="1">
                <a:solidFill>
                  <a:schemeClr val="dk1"/>
                </a:solidFill>
                <a:latin typeface="Calibri"/>
                <a:ea typeface="Calibri"/>
                <a:cs typeface="Calibri"/>
                <a:sym typeface="Calibri"/>
              </a:rPr>
              <a:t>في ختام قراءة كل عبارة، يقف المؤيدون لها، بينما يرفع المترددون اللافتة المناسبة.</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chemeClr val="dk1"/>
                </a:solidFill>
                <a:latin typeface="Calibri"/>
                <a:ea typeface="Calibri"/>
                <a:cs typeface="Calibri"/>
                <a:sym typeface="Calibri"/>
              </a:rPr>
              <a:t>1.يجب حظر استخدام الهواتف النقالة حتى أثناء الاستراحات.</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chemeClr val="dk1"/>
                </a:solidFill>
                <a:latin typeface="Calibri"/>
                <a:ea typeface="Calibri"/>
                <a:cs typeface="Calibri"/>
                <a:sym typeface="Calibri"/>
              </a:rPr>
              <a:t>2.ينبغي للطلاب والطالبات المشاركة في وضع قواعد المدرسة ولوائحها.</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chemeClr val="dk1"/>
                </a:solidFill>
                <a:latin typeface="Calibri"/>
                <a:ea typeface="Calibri"/>
                <a:cs typeface="Calibri"/>
                <a:sym typeface="Calibri"/>
              </a:rPr>
              <a:t>3.في حال وقوع مخالفة انضباطية جسيمة، يجوز فرض عقاب جماعي على الصف بأكمله.</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chemeClr val="dk1"/>
                </a:solidFill>
                <a:latin typeface="Calibri"/>
                <a:ea typeface="Calibri"/>
                <a:cs typeface="Calibri"/>
                <a:sym typeface="Calibri"/>
              </a:rPr>
              <a:t>4.تشكّل العلامات والدرجات الوسيلة الفضلى لتقييم التعلّم.</a:t>
            </a:r>
            <a:endParaRPr sz="1500" b="1">
              <a:solidFill>
                <a:schemeClr val="dk1"/>
              </a:solidFill>
              <a:latin typeface="Calibri"/>
              <a:ea typeface="Calibri"/>
              <a:cs typeface="Calibri"/>
              <a:sym typeface="Calibri"/>
            </a:endParaRPr>
          </a:p>
          <a:p>
            <a:pPr marL="457200" marR="0" lvl="0" indent="0" algn="r" rtl="1">
              <a:lnSpc>
                <a:spcPct val="150000"/>
              </a:lnSpc>
              <a:spcBef>
                <a:spcPts val="800"/>
              </a:spcBef>
              <a:spcAft>
                <a:spcPts val="0"/>
              </a:spcAft>
              <a:buNone/>
            </a:pPr>
            <a:endParaRPr sz="1500" b="1">
              <a:solidFill>
                <a:schemeClr val="dk1"/>
              </a:solidFill>
              <a:latin typeface="Calibri"/>
              <a:ea typeface="Calibri"/>
              <a:cs typeface="Calibri"/>
              <a:sym typeface="Calibri"/>
            </a:endParaRPr>
          </a:p>
          <a:p>
            <a:pPr marL="0" lvl="0" indent="0" algn="r" rtl="1">
              <a:lnSpc>
                <a:spcPct val="115000"/>
              </a:lnSpc>
              <a:spcBef>
                <a:spcPts val="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يتيح المعلّم / تتيح المعلّمة</a:t>
            </a:r>
            <a:r>
              <a:rPr lang="iw" sz="1500" b="1">
                <a:solidFill>
                  <a:schemeClr val="dk1"/>
                </a:solidFill>
                <a:latin typeface="Calibri"/>
                <a:ea typeface="Calibri"/>
                <a:cs typeface="Calibri"/>
                <a:sym typeface="Calibri"/>
              </a:rPr>
              <a:t> لعدد من الطلاب ذوي الرؤى والمواقف المتباينة تفسير وتوضيح موقفهم إزاء عبارة أو عبارتين، والتفاعل والرد المتبادل فيما بينهم</a:t>
            </a:r>
            <a:r>
              <a:rPr lang="iw" sz="1500" b="1">
                <a:solidFill>
                  <a:srgbClr val="00649E"/>
                </a:solidFill>
                <a:latin typeface="Calibri"/>
                <a:ea typeface="Calibri"/>
                <a:cs typeface="Calibri"/>
                <a:sym typeface="Calibri"/>
              </a:rPr>
              <a:t>.</a:t>
            </a:r>
            <a:endParaRPr sz="1500" b="1">
              <a:solidFill>
                <a:srgbClr val="00649E"/>
              </a:solidFill>
              <a:latin typeface="Calibri"/>
              <a:ea typeface="Calibri"/>
              <a:cs typeface="Calibri"/>
              <a:sym typeface="Calibri"/>
            </a:endParaRPr>
          </a:p>
          <a:p>
            <a:pPr marL="0" marR="0" lvl="0" indent="0" algn="r" rtl="1">
              <a:lnSpc>
                <a:spcPct val="150000"/>
              </a:lnSpc>
              <a:spcBef>
                <a:spcPts val="800"/>
              </a:spcBef>
              <a:spcAft>
                <a:spcPts val="0"/>
              </a:spcAft>
              <a:buNone/>
            </a:pPr>
            <a:endParaRPr sz="1500">
              <a:solidFill>
                <a:schemeClr val="dk1"/>
              </a:solidFill>
              <a:latin typeface="Calibri"/>
              <a:ea typeface="Calibri"/>
              <a:cs typeface="Calibri"/>
              <a:sym typeface="Calibri"/>
            </a:endParaRPr>
          </a:p>
          <a:p>
            <a:pPr marL="0" lvl="0" indent="0" algn="r" rtl="1">
              <a:lnSpc>
                <a:spcPct val="115000"/>
              </a:lnSpc>
              <a:spcBef>
                <a:spcPts val="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يتلو المعلّم / تتلو المعلّم</a:t>
            </a:r>
            <a:r>
              <a:rPr lang="iw" sz="1500" b="1">
                <a:solidFill>
                  <a:schemeClr val="dk1"/>
                </a:solidFill>
                <a:latin typeface="Calibri"/>
                <a:ea typeface="Calibri"/>
                <a:cs typeface="Calibri"/>
                <a:sym typeface="Calibri"/>
              </a:rPr>
              <a:t>ة عبارات موقف تثير صراعاً وتوتراً بين القيم</a:t>
            </a:r>
            <a:endParaRPr sz="1500" b="1">
              <a:solidFill>
                <a:schemeClr val="dk1"/>
              </a:solidFill>
              <a:latin typeface="Calibri"/>
              <a:ea typeface="Calibri"/>
              <a:cs typeface="Calibri"/>
              <a:sym typeface="Calibri"/>
            </a:endParaRPr>
          </a:p>
          <a:p>
            <a:pPr marL="254000" marR="0" lvl="0" indent="-165100" algn="r" rtl="1">
              <a:lnSpc>
                <a:spcPct val="150000"/>
              </a:lnSpc>
              <a:spcBef>
                <a:spcPts val="800"/>
              </a:spcBef>
              <a:spcAft>
                <a:spcPts val="0"/>
              </a:spcAft>
              <a:buClr>
                <a:schemeClr val="dk1"/>
              </a:buClr>
              <a:buSzPts val="1500"/>
              <a:buFont typeface="Arial"/>
              <a:buNone/>
            </a:pPr>
            <a:endParaRPr sz="1500" b="1">
              <a:solidFill>
                <a:srgbClr val="00649E"/>
              </a:solidFill>
              <a:latin typeface="Calibri"/>
              <a:ea typeface="Calibri"/>
              <a:cs typeface="Calibri"/>
              <a:sym typeface="Calibri"/>
            </a:endParaRPr>
          </a:p>
          <a:p>
            <a:pPr marL="0" marR="0" lvl="0" indent="0" algn="r" rtl="1">
              <a:lnSpc>
                <a:spcPct val="150000"/>
              </a:lnSpc>
              <a:spcBef>
                <a:spcPts val="0"/>
              </a:spcBef>
              <a:spcAft>
                <a:spcPts val="0"/>
              </a:spcAft>
              <a:buNone/>
            </a:pPr>
            <a:endParaRPr sz="1500" b="1">
              <a:solidFill>
                <a:schemeClr val="dk1"/>
              </a:solidFill>
              <a:latin typeface="Calibri"/>
              <a:ea typeface="Calibri"/>
              <a:cs typeface="Calibri"/>
              <a:sym typeface="Calibri"/>
            </a:endParaRPr>
          </a:p>
        </p:txBody>
      </p:sp>
      <p:grpSp>
        <p:nvGrpSpPr>
          <p:cNvPr id="362" name="Google Shape;362;p40"/>
          <p:cNvGrpSpPr/>
          <p:nvPr/>
        </p:nvGrpSpPr>
        <p:grpSpPr>
          <a:xfrm>
            <a:off x="1825011" y="249492"/>
            <a:ext cx="8632887" cy="322013"/>
            <a:chOff x="5809607" y="332656"/>
            <a:chExt cx="6383981" cy="429351"/>
          </a:xfrm>
        </p:grpSpPr>
        <p:cxnSp>
          <p:nvCxnSpPr>
            <p:cNvPr id="363" name="Google Shape;363;p40"/>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364" name="Google Shape;364;p40"/>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365" name="Google Shape;365;p40"/>
            <p:cNvSpPr/>
            <p:nvPr/>
          </p:nvSpPr>
          <p:spPr>
            <a:xfrm>
              <a:off x="5809607" y="332656"/>
              <a:ext cx="4246809" cy="364695"/>
            </a:xfrm>
            <a:prstGeom prst="rect">
              <a:avLst/>
            </a:prstGeom>
            <a:noFill/>
            <a:ln>
              <a:noFill/>
            </a:ln>
          </p:spPr>
          <p:txBody>
            <a:bodyPr spcFirstLastPara="1" wrap="square" lIns="68575" tIns="34275" rIns="68575" bIns="34275" anchor="ctr" anchorCtr="0">
              <a:noAutofit/>
            </a:bodyPr>
            <a:lstStyle/>
            <a:p>
              <a:pPr marL="0" marR="0" lvl="0" indent="0" algn="r" rtl="1">
                <a:spcBef>
                  <a:spcPts val="0"/>
                </a:spcBef>
                <a:spcAft>
                  <a:spcPts val="0"/>
                </a:spcAft>
                <a:buNone/>
              </a:pPr>
              <a:r>
                <a:rPr lang="iw" sz="2100" b="1">
                  <a:solidFill>
                    <a:srgbClr val="4A7DBA"/>
                  </a:solidFill>
                  <a:latin typeface="Calibri"/>
                  <a:ea typeface="Calibri"/>
                  <a:cs typeface="Calibri"/>
                  <a:sym typeface="Calibri"/>
                </a:rPr>
                <a:t>من الخلاف إلى الجدال ومن الجدال إلى المسؤولية</a:t>
              </a:r>
              <a:r>
                <a:rPr lang="iw" sz="1100" b="1">
                  <a:solidFill>
                    <a:schemeClr val="dk1"/>
                  </a:solidFill>
                  <a:latin typeface="Calibri"/>
                  <a:ea typeface="Calibri"/>
                  <a:cs typeface="Calibri"/>
                  <a:sym typeface="Calibri"/>
                </a:rPr>
                <a:t> </a:t>
              </a:r>
              <a:endParaRPr sz="1300" b="1">
                <a:solidFill>
                  <a:srgbClr val="00649E"/>
                </a:solidFill>
                <a:latin typeface="Calibri"/>
                <a:ea typeface="Calibri"/>
                <a:cs typeface="Calibri"/>
                <a:sym typeface="Calibri"/>
              </a:endParaRPr>
            </a:p>
            <a:p>
              <a:pPr marL="0" marR="0" lvl="0" indent="0" algn="r" rtl="1">
                <a:spcBef>
                  <a:spcPts val="0"/>
                </a:spcBef>
                <a:spcAft>
                  <a:spcPts val="0"/>
                </a:spcAft>
                <a:buNone/>
              </a:pPr>
              <a:endParaRPr sz="800" b="1">
                <a:solidFill>
                  <a:srgbClr val="00649E"/>
                </a:solidFill>
                <a:latin typeface="Calibri"/>
                <a:ea typeface="Calibri"/>
                <a:cs typeface="Calibri"/>
                <a:sym typeface="Calibri"/>
              </a:endParaRPr>
            </a:p>
          </p:txBody>
        </p:sp>
      </p:grpSp>
      <p:sp>
        <p:nvSpPr>
          <p:cNvPr id="366" name="Google Shape;366;p40"/>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367" name="Google Shape;367;p40"/>
          <p:cNvSpPr txBox="1"/>
          <p:nvPr/>
        </p:nvSpPr>
        <p:spPr>
          <a:xfrm>
            <a:off x="7745848" y="1059582"/>
            <a:ext cx="888182" cy="265457"/>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300" b="1">
                <a:solidFill>
                  <a:srgbClr val="00649E"/>
                </a:solidFill>
                <a:latin typeface="Calibri"/>
                <a:ea typeface="Calibri"/>
                <a:cs typeface="Calibri"/>
                <a:sym typeface="Calibri"/>
              </a:rPr>
              <a:t>-8-</a:t>
            </a:r>
            <a:endParaRPr sz="1000"/>
          </a:p>
        </p:txBody>
      </p:sp>
      <p:sp>
        <p:nvSpPr>
          <p:cNvPr id="368" name="Google Shape;368;p40"/>
          <p:cNvSpPr txBox="1"/>
          <p:nvPr/>
        </p:nvSpPr>
        <p:spPr>
          <a:xfrm>
            <a:off x="7745825" y="569078"/>
            <a:ext cx="888300" cy="438600"/>
          </a:xfrm>
          <a:prstGeom prst="rect">
            <a:avLst/>
          </a:prstGeom>
          <a:solidFill>
            <a:srgbClr val="000000">
              <a:alpha val="0"/>
            </a:srgbClr>
          </a:solidFill>
          <a:ln>
            <a:noFill/>
          </a:ln>
        </p:spPr>
        <p:txBody>
          <a:bodyPr spcFirstLastPara="1" wrap="square" lIns="68550" tIns="34250" rIns="68550" bIns="34250" anchor="t" anchorCtr="0">
            <a:spAutoFit/>
          </a:bodyPr>
          <a:lstStyle/>
          <a:p>
            <a:pPr marL="0" lvl="0" indent="0" algn="ctr" rtl="1">
              <a:spcBef>
                <a:spcPts val="0"/>
              </a:spcBef>
              <a:spcAft>
                <a:spcPts val="0"/>
              </a:spcAft>
              <a:buNone/>
            </a:pPr>
            <a:r>
              <a:rPr lang="iw" sz="2400" b="1">
                <a:solidFill>
                  <a:srgbClr val="00649E"/>
                </a:solidFill>
                <a:latin typeface="Calibri"/>
                <a:ea typeface="Calibri"/>
                <a:cs typeface="Calibri"/>
                <a:sym typeface="Calibri"/>
              </a:rPr>
              <a:t>للمعلّم</a:t>
            </a:r>
            <a:endParaRPr sz="2400" b="1">
              <a:solidFill>
                <a:srgbClr val="00649E"/>
              </a:solidFill>
              <a:latin typeface="Calibri"/>
              <a:ea typeface="Calibri"/>
              <a:cs typeface="Calibri"/>
              <a:sym typeface="Calibri"/>
            </a:endParaRPr>
          </a:p>
        </p:txBody>
      </p:sp>
      <p:sp>
        <p:nvSpPr>
          <p:cNvPr id="369" name="Google Shape;369;p40"/>
          <p:cNvSpPr txBox="1"/>
          <p:nvPr/>
        </p:nvSpPr>
        <p:spPr>
          <a:xfrm>
            <a:off x="5309775" y="277125"/>
            <a:ext cx="3857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373"/>
        <p:cNvGrpSpPr/>
        <p:nvPr/>
      </p:nvGrpSpPr>
      <p:grpSpPr>
        <a:xfrm>
          <a:off x="0" y="0"/>
          <a:ext cx="0" cy="0"/>
          <a:chOff x="0" y="0"/>
          <a:chExt cx="0" cy="0"/>
        </a:xfrm>
      </p:grpSpPr>
      <p:sp>
        <p:nvSpPr>
          <p:cNvPr id="374" name="Google Shape;374;p41"/>
          <p:cNvSpPr txBox="1"/>
          <p:nvPr/>
        </p:nvSpPr>
        <p:spPr>
          <a:xfrm>
            <a:off x="844826" y="789554"/>
            <a:ext cx="6696000" cy="4048200"/>
          </a:xfrm>
          <a:prstGeom prst="rect">
            <a:avLst/>
          </a:prstGeom>
          <a:noFill/>
          <a:ln>
            <a:noFill/>
          </a:ln>
        </p:spPr>
        <p:txBody>
          <a:bodyPr spcFirstLastPara="1" wrap="square" lIns="68575" tIns="34275" rIns="68575" bIns="34275" anchor="t" anchorCtr="0">
            <a:spAutoFit/>
          </a:bodyPr>
          <a:lstStyle/>
          <a:p>
            <a:pPr marL="0" lvl="0" indent="0" algn="r" rtl="1">
              <a:lnSpc>
                <a:spcPct val="115000"/>
              </a:lnSpc>
              <a:spcBef>
                <a:spcPts val="0"/>
              </a:spcBef>
              <a:spcAft>
                <a:spcPts val="0"/>
              </a:spcAft>
              <a:buNone/>
            </a:pPr>
            <a:endParaRPr sz="1500" b="1">
              <a:solidFill>
                <a:schemeClr val="dk1"/>
              </a:solidFill>
              <a:latin typeface="Calibri"/>
              <a:ea typeface="Calibri"/>
              <a:cs typeface="Calibri"/>
              <a:sym typeface="Calibri"/>
            </a:endParaRPr>
          </a:p>
          <a:p>
            <a:pPr marL="457200" lvl="0" indent="-323850" algn="r" rtl="1">
              <a:lnSpc>
                <a:spcPct val="115000"/>
              </a:lnSpc>
              <a:spcBef>
                <a:spcPts val="80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1.صون وحدة المجموعة وتماسكها يفوق أهمية التعبير عن كل ما أفكر به.</a:t>
            </a:r>
            <a:endParaRPr sz="1500" b="1">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2.ثمة آراء وتصورات يحظر إفساح المجال لها في الحوار والخطاب العام.</a:t>
            </a:r>
            <a:endParaRPr sz="1500" b="1">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3.طالما لا ينتهج الفرد العنف، فإنه يحق له التعبير عن أي شيء دون قيد.</a:t>
            </a:r>
            <a:endParaRPr sz="1500" b="1">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4.حين تتخذ الأكثرية قراراً، ينبغي للأقلية التوقف عن معارضته.</a:t>
            </a:r>
            <a:endParaRPr sz="1500" b="1">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5.عندما أكون واثقاً/ة تماماً من صواب رأيي، فإن مسؤوليتي تقتضي إقناع الطرف الآخر.</a:t>
            </a:r>
            <a:endParaRPr sz="1500" b="1">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6. من الممكن احترام الإنسان كذات وكرامة حتى حين لا أحترم موقفه ورأيه.</a:t>
            </a:r>
            <a:endParaRPr sz="1500" b="1">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7.الجدال الحاد بمقدوره أن يوطد أواصر العلاقة والصلة بين الناس.</a:t>
            </a:r>
            <a:endParaRPr sz="1500" b="1">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rgbClr val="00649E"/>
              </a:buClr>
              <a:buSzPts val="1500"/>
              <a:buFont typeface="Calibri"/>
              <a:buAutoNum type="arabicPeriod"/>
            </a:pPr>
            <a:r>
              <a:rPr lang="iw" sz="1500" b="1">
                <a:solidFill>
                  <a:schemeClr val="dk1"/>
                </a:solidFill>
                <a:latin typeface="Calibri"/>
                <a:ea typeface="Calibri"/>
                <a:cs typeface="Calibri"/>
                <a:sym typeface="Calibri"/>
              </a:rPr>
              <a:t>8.لا يتمثل دور القائد في كسب الاستحسان وإرضاء الجمهور، بل في توجيه المجتمع وقيادته نحو مسار حياة أفضل.</a:t>
            </a:r>
            <a:endParaRPr sz="1100" b="1">
              <a:solidFill>
                <a:schemeClr val="dk1"/>
              </a:solidFill>
              <a:latin typeface="Calibri"/>
              <a:ea typeface="Calibri"/>
              <a:cs typeface="Calibri"/>
              <a:sym typeface="Calibri"/>
            </a:endParaRPr>
          </a:p>
          <a:p>
            <a:pPr marL="0" marR="0" lvl="0" indent="0" algn="r" rtl="1">
              <a:lnSpc>
                <a:spcPct val="150000"/>
              </a:lnSpc>
              <a:spcBef>
                <a:spcPts val="800"/>
              </a:spcBef>
              <a:spcAft>
                <a:spcPts val="0"/>
              </a:spcAft>
              <a:buNone/>
            </a:pPr>
            <a:endParaRPr sz="1100" b="1">
              <a:solidFill>
                <a:schemeClr val="dk1"/>
              </a:solidFill>
              <a:latin typeface="Calibri"/>
              <a:ea typeface="Calibri"/>
              <a:cs typeface="Calibri"/>
              <a:sym typeface="Calibri"/>
            </a:endParaRPr>
          </a:p>
          <a:p>
            <a:pPr marL="0" lvl="0" indent="0" algn="r" rtl="1">
              <a:lnSpc>
                <a:spcPct val="115000"/>
              </a:lnSpc>
              <a:spcBef>
                <a:spcPts val="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يُحبّذ إفساح المجال</a:t>
            </a:r>
            <a:r>
              <a:rPr lang="iw" sz="1500" b="1">
                <a:solidFill>
                  <a:schemeClr val="dk1"/>
                </a:solidFill>
                <a:latin typeface="Calibri"/>
                <a:ea typeface="Calibri"/>
                <a:cs typeface="Calibri"/>
                <a:sym typeface="Calibri"/>
              </a:rPr>
              <a:t> لعدد من الطلاب ذوي الرؤى المتباينة لتفسير إحدى العبارات التي أثارت سجالاً واسعاً، وتمكينهم من التفاعل والرد المتبادل.</a:t>
            </a:r>
            <a:endParaRPr sz="1500" b="1">
              <a:solidFill>
                <a:schemeClr val="dk1"/>
              </a:solidFill>
              <a:latin typeface="Calibri"/>
              <a:ea typeface="Calibri"/>
              <a:cs typeface="Calibri"/>
              <a:sym typeface="Calibri"/>
            </a:endParaRPr>
          </a:p>
          <a:p>
            <a:pPr marL="0" marR="0" lvl="0" indent="0" algn="r" rtl="1">
              <a:lnSpc>
                <a:spcPct val="150000"/>
              </a:lnSpc>
              <a:spcBef>
                <a:spcPts val="800"/>
              </a:spcBef>
              <a:spcAft>
                <a:spcPts val="0"/>
              </a:spcAft>
              <a:buNone/>
            </a:pPr>
            <a:endParaRPr sz="1500" b="1">
              <a:solidFill>
                <a:srgbClr val="00649E"/>
              </a:solidFill>
              <a:latin typeface="Calibri"/>
              <a:ea typeface="Calibri"/>
              <a:cs typeface="Calibri"/>
              <a:sym typeface="Calibri"/>
            </a:endParaRPr>
          </a:p>
        </p:txBody>
      </p:sp>
      <p:grpSp>
        <p:nvGrpSpPr>
          <p:cNvPr id="375" name="Google Shape;375;p41"/>
          <p:cNvGrpSpPr/>
          <p:nvPr/>
        </p:nvGrpSpPr>
        <p:grpSpPr>
          <a:xfrm>
            <a:off x="7567858" y="517499"/>
            <a:ext cx="2890041" cy="54006"/>
            <a:chOff x="10056416" y="689999"/>
            <a:chExt cx="2137172" cy="72008"/>
          </a:xfrm>
        </p:grpSpPr>
        <p:cxnSp>
          <p:nvCxnSpPr>
            <p:cNvPr id="376" name="Google Shape;376;p41"/>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377" name="Google Shape;377;p41"/>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grpSp>
      <p:sp>
        <p:nvSpPr>
          <p:cNvPr id="378" name="Google Shape;378;p41"/>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379" name="Google Shape;379;p41"/>
          <p:cNvSpPr txBox="1"/>
          <p:nvPr/>
        </p:nvSpPr>
        <p:spPr>
          <a:xfrm>
            <a:off x="7745848" y="1059582"/>
            <a:ext cx="888182" cy="265457"/>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300" b="1">
                <a:solidFill>
                  <a:srgbClr val="00649E"/>
                </a:solidFill>
                <a:latin typeface="Calibri"/>
                <a:ea typeface="Calibri"/>
                <a:cs typeface="Calibri"/>
                <a:sym typeface="Calibri"/>
              </a:rPr>
              <a:t>-9-</a:t>
            </a:r>
            <a:endParaRPr sz="1000"/>
          </a:p>
        </p:txBody>
      </p:sp>
      <p:sp>
        <p:nvSpPr>
          <p:cNvPr id="380" name="Google Shape;380;p41"/>
          <p:cNvSpPr txBox="1"/>
          <p:nvPr/>
        </p:nvSpPr>
        <p:spPr>
          <a:xfrm>
            <a:off x="7745825" y="569078"/>
            <a:ext cx="888300" cy="438600"/>
          </a:xfrm>
          <a:prstGeom prst="rect">
            <a:avLst/>
          </a:prstGeom>
          <a:solidFill>
            <a:srgbClr val="000000">
              <a:alpha val="0"/>
            </a:srgbClr>
          </a:solidFill>
          <a:ln>
            <a:noFill/>
          </a:ln>
        </p:spPr>
        <p:txBody>
          <a:bodyPr spcFirstLastPara="1" wrap="square" lIns="68550" tIns="34250" rIns="68550" bIns="34250" anchor="t" anchorCtr="0">
            <a:spAutoFit/>
          </a:bodyPr>
          <a:lstStyle/>
          <a:p>
            <a:pPr marL="0" lvl="0" indent="0" algn="ctr" rtl="1">
              <a:spcBef>
                <a:spcPts val="0"/>
              </a:spcBef>
              <a:spcAft>
                <a:spcPts val="0"/>
              </a:spcAft>
              <a:buNone/>
            </a:pPr>
            <a:r>
              <a:rPr lang="iw" sz="2400" b="1">
                <a:solidFill>
                  <a:srgbClr val="00649E"/>
                </a:solidFill>
                <a:latin typeface="Calibri"/>
                <a:ea typeface="Calibri"/>
                <a:cs typeface="Calibri"/>
                <a:sym typeface="Calibri"/>
              </a:rPr>
              <a:t>للمعلّم</a:t>
            </a:r>
            <a:endParaRPr sz="2400" b="1">
              <a:solidFill>
                <a:srgbClr val="00649E"/>
              </a:solidFill>
              <a:latin typeface="Calibri"/>
              <a:ea typeface="Calibri"/>
              <a:cs typeface="Calibri"/>
              <a:sym typeface="Calibri"/>
            </a:endParaRPr>
          </a:p>
        </p:txBody>
      </p:sp>
      <p:sp>
        <p:nvSpPr>
          <p:cNvPr id="381" name="Google Shape;381;p41"/>
          <p:cNvSpPr/>
          <p:nvPr/>
        </p:nvSpPr>
        <p:spPr>
          <a:xfrm>
            <a:off x="1825011" y="249492"/>
            <a:ext cx="5742900" cy="273600"/>
          </a:xfrm>
          <a:prstGeom prst="rect">
            <a:avLst/>
          </a:prstGeom>
          <a:noFill/>
          <a:ln>
            <a:noFill/>
          </a:ln>
        </p:spPr>
        <p:txBody>
          <a:bodyPr spcFirstLastPara="1" wrap="square" lIns="68575" tIns="34275" rIns="68575" bIns="34275" anchor="ctr" anchorCtr="0">
            <a:noAutofit/>
          </a:bodyPr>
          <a:lstStyle/>
          <a:p>
            <a:pPr marL="0" marR="0" lvl="0" indent="0" algn="r" rtl="1">
              <a:spcBef>
                <a:spcPts val="0"/>
              </a:spcBef>
              <a:spcAft>
                <a:spcPts val="0"/>
              </a:spcAft>
              <a:buNone/>
            </a:pPr>
            <a:r>
              <a:rPr lang="iw" sz="2100" b="1">
                <a:solidFill>
                  <a:srgbClr val="4A7DBA"/>
                </a:solidFill>
                <a:latin typeface="Calibri"/>
                <a:ea typeface="Calibri"/>
                <a:cs typeface="Calibri"/>
                <a:sym typeface="Calibri"/>
              </a:rPr>
              <a:t>من الخلاف إلى الجدال ومن الجدال إلى المسؤولية</a:t>
            </a:r>
            <a:r>
              <a:rPr lang="iw" sz="1100" b="1">
                <a:solidFill>
                  <a:schemeClr val="dk1"/>
                </a:solidFill>
                <a:latin typeface="Calibri"/>
                <a:ea typeface="Calibri"/>
                <a:cs typeface="Calibri"/>
                <a:sym typeface="Calibri"/>
              </a:rPr>
              <a:t> </a:t>
            </a:r>
            <a:endParaRPr sz="1300" b="1">
              <a:solidFill>
                <a:srgbClr val="00649E"/>
              </a:solidFill>
              <a:latin typeface="Calibri"/>
              <a:ea typeface="Calibri"/>
              <a:cs typeface="Calibri"/>
              <a:sym typeface="Calibri"/>
            </a:endParaRPr>
          </a:p>
          <a:p>
            <a:pPr marL="0" marR="0" lvl="0" indent="0" algn="r" rtl="1">
              <a:spcBef>
                <a:spcPts val="0"/>
              </a:spcBef>
              <a:spcAft>
                <a:spcPts val="0"/>
              </a:spcAft>
              <a:buNone/>
            </a:pPr>
            <a:endParaRPr sz="800" b="1">
              <a:solidFill>
                <a:srgbClr val="00649E"/>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385"/>
        <p:cNvGrpSpPr/>
        <p:nvPr/>
      </p:nvGrpSpPr>
      <p:grpSpPr>
        <a:xfrm>
          <a:off x="0" y="0"/>
          <a:ext cx="0" cy="0"/>
          <a:chOff x="0" y="0"/>
          <a:chExt cx="0" cy="0"/>
        </a:xfrm>
      </p:grpSpPr>
      <p:sp>
        <p:nvSpPr>
          <p:cNvPr id="386" name="Google Shape;386;p42"/>
          <p:cNvSpPr txBox="1"/>
          <p:nvPr/>
        </p:nvSpPr>
        <p:spPr>
          <a:xfrm>
            <a:off x="844826" y="789554"/>
            <a:ext cx="6696000" cy="4253698"/>
          </a:xfrm>
          <a:prstGeom prst="rect">
            <a:avLst/>
          </a:prstGeom>
          <a:noFill/>
          <a:ln>
            <a:noFill/>
          </a:ln>
        </p:spPr>
        <p:txBody>
          <a:bodyPr spcFirstLastPara="1" wrap="square" lIns="68575" tIns="34275" rIns="68575" bIns="34275" anchor="t" anchorCtr="0">
            <a:spAutoFit/>
          </a:bodyPr>
          <a:lstStyle/>
          <a:p>
            <a:pPr marL="0" lvl="0" indent="0" algn="r" rtl="1">
              <a:lnSpc>
                <a:spcPct val="115000"/>
              </a:lnSpc>
              <a:spcBef>
                <a:spcPts val="0"/>
              </a:spcBef>
              <a:spcAft>
                <a:spcPts val="0"/>
              </a:spcAft>
              <a:buClr>
                <a:schemeClr val="dk1"/>
              </a:buClr>
              <a:buSzPts val="1100"/>
              <a:buFont typeface="Arial"/>
              <a:buNone/>
            </a:pPr>
            <a:r>
              <a:rPr lang="iw" sz="1500" b="1" dirty="0">
                <a:solidFill>
                  <a:srgbClr val="00649E"/>
                </a:solidFill>
                <a:latin typeface="Calibri"/>
                <a:ea typeface="Calibri"/>
                <a:cs typeface="Calibri"/>
                <a:sym typeface="Calibri"/>
              </a:rPr>
              <a:t>عندما يتحول الحوار إلى جدال محتدم، </a:t>
            </a:r>
            <a:r>
              <a:rPr lang="iw" sz="1500" b="1" dirty="0">
                <a:solidFill>
                  <a:schemeClr val="dk1"/>
                </a:solidFill>
                <a:latin typeface="Calibri"/>
                <a:ea typeface="Calibri"/>
                <a:cs typeface="Calibri"/>
                <a:sym typeface="Calibri"/>
              </a:rPr>
              <a:t>يوقف المعلّم / توقف المعلّمة النشاط ويتوجه/تتوجه إلى الصف قائلاً/ة: قبل برهة وجيزة، كنا نقف أو نجلس ببساطة تفاعلاً مع عبارات الموقف المختلفة. غير أنّ الأجواء تغيّرت في الدقائق الأخيرة.</a:t>
            </a:r>
            <a:endParaRPr sz="1500" b="1" dirty="0">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dirty="0">
                <a:solidFill>
                  <a:schemeClr val="dk1"/>
                </a:solidFill>
                <a:latin typeface="Calibri"/>
                <a:ea typeface="Calibri"/>
                <a:cs typeface="Calibri"/>
                <a:sym typeface="Calibri"/>
              </a:rPr>
              <a:t> فما الذي حدث؟ وما الذي أفضى إلى هذا التحول؟</a:t>
            </a:r>
            <a:endParaRPr sz="1500" b="1" dirty="0">
              <a:solidFill>
                <a:schemeClr val="dk1"/>
              </a:solidFill>
              <a:latin typeface="Calibri"/>
              <a:ea typeface="Calibri"/>
              <a:cs typeface="Calibri"/>
              <a:sym typeface="Calibri"/>
            </a:endParaRPr>
          </a:p>
          <a:p>
            <a:pPr marL="0" lvl="0" indent="0" algn="r" rtl="1">
              <a:lnSpc>
                <a:spcPct val="115000"/>
              </a:lnSpc>
              <a:spcBef>
                <a:spcPts val="800"/>
              </a:spcBef>
              <a:spcAft>
                <a:spcPts val="0"/>
              </a:spcAft>
              <a:buNone/>
            </a:pPr>
            <a:r>
              <a:rPr lang="iw" sz="1500" b="1" dirty="0">
                <a:solidFill>
                  <a:srgbClr val="00649E"/>
                </a:solidFill>
                <a:latin typeface="Calibri"/>
                <a:ea typeface="Calibri"/>
                <a:cs typeface="Calibri"/>
                <a:sym typeface="Calibri"/>
              </a:rPr>
              <a:t>أسئلة موجّهة للنقاش:</a:t>
            </a:r>
            <a:endParaRPr sz="1500" b="1" dirty="0">
              <a:solidFill>
                <a:srgbClr val="00649E"/>
              </a:solidFill>
              <a:latin typeface="Calibri"/>
              <a:ea typeface="Calibri"/>
              <a:cs typeface="Calibri"/>
              <a:sym typeface="Calibri"/>
            </a:endParaRPr>
          </a:p>
          <a:p>
            <a:pPr marL="457200" lvl="0" indent="-323850" algn="r" rtl="1">
              <a:lnSpc>
                <a:spcPct val="115000"/>
              </a:lnSpc>
              <a:spcBef>
                <a:spcPts val="800"/>
              </a:spcBef>
              <a:spcAft>
                <a:spcPts val="0"/>
              </a:spcAft>
              <a:buClr>
                <a:schemeClr val="dk1"/>
              </a:buClr>
              <a:buSzPts val="1500"/>
              <a:buChar char="•"/>
            </a:pPr>
            <a:r>
              <a:rPr lang="iw" sz="1500" b="1" dirty="0">
                <a:solidFill>
                  <a:schemeClr val="dk1"/>
                </a:solidFill>
                <a:latin typeface="Calibri"/>
                <a:ea typeface="Calibri"/>
                <a:cs typeface="Calibri"/>
                <a:sym typeface="Calibri"/>
              </a:rPr>
              <a:t>متى اقتصر سلوكنا على مجرّد التعبير عن مواقف ورؤى متباينة؟</a:t>
            </a:r>
            <a:endParaRPr sz="1500" b="1" dirty="0">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chemeClr val="dk1"/>
              </a:buClr>
              <a:buSzPts val="1500"/>
              <a:buChar char="•"/>
            </a:pPr>
            <a:r>
              <a:rPr lang="iw" sz="1500" b="1" dirty="0">
                <a:solidFill>
                  <a:schemeClr val="dk1"/>
                </a:solidFill>
                <a:latin typeface="Calibri"/>
                <a:ea typeface="Calibri"/>
                <a:cs typeface="Calibri"/>
                <a:sym typeface="Calibri"/>
              </a:rPr>
              <a:t>في أيّة لحظة تشكّل الخلاف؟</a:t>
            </a:r>
            <a:endParaRPr sz="1500" b="1" dirty="0">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chemeClr val="dk1"/>
              </a:buClr>
              <a:buSzPts val="1500"/>
              <a:buChar char="•"/>
            </a:pPr>
            <a:r>
              <a:rPr lang="iw" sz="1500" b="1" dirty="0">
                <a:solidFill>
                  <a:schemeClr val="dk1"/>
                </a:solidFill>
                <a:latin typeface="Calibri"/>
                <a:ea typeface="Calibri"/>
                <a:cs typeface="Calibri"/>
                <a:sym typeface="Calibri"/>
              </a:rPr>
              <a:t>متى تحوّل الخلاف إلى جدال؟</a:t>
            </a:r>
            <a:endParaRPr sz="1500" b="1" dirty="0">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chemeClr val="dk1"/>
              </a:buClr>
              <a:buSzPts val="1500"/>
              <a:buChar char="•"/>
            </a:pPr>
            <a:r>
              <a:rPr lang="iw" sz="1500" b="1" dirty="0">
                <a:solidFill>
                  <a:schemeClr val="dk1"/>
                </a:solidFill>
                <a:latin typeface="Calibri"/>
                <a:ea typeface="Calibri"/>
                <a:cs typeface="Calibri"/>
                <a:sym typeface="Calibri"/>
              </a:rPr>
              <a:t>ما الذي دفعكم إلى الرغبة في شرح وتبرير موقفكم؟</a:t>
            </a:r>
            <a:endParaRPr sz="1500" b="1" dirty="0">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chemeClr val="dk1"/>
              </a:buClr>
              <a:buSzPts val="1500"/>
              <a:buChar char="•"/>
            </a:pPr>
            <a:r>
              <a:rPr lang="iw" sz="1500" b="1" dirty="0">
                <a:solidFill>
                  <a:schemeClr val="dk1"/>
                </a:solidFill>
                <a:latin typeface="Calibri"/>
                <a:ea typeface="Calibri"/>
                <a:cs typeface="Calibri"/>
                <a:sym typeface="Calibri"/>
              </a:rPr>
              <a:t>ما الذي حرّك فيكم الرغبة في الرد على طروحات الطرف الآخر ومواجهتها؟</a:t>
            </a:r>
            <a:endParaRPr sz="1500" b="1" dirty="0">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chemeClr val="dk1"/>
              </a:buClr>
              <a:buSzPts val="1500"/>
              <a:buChar char="•"/>
            </a:pPr>
            <a:r>
              <a:rPr lang="iw" sz="1500" b="1" dirty="0">
                <a:solidFill>
                  <a:schemeClr val="dk1"/>
                </a:solidFill>
                <a:latin typeface="Calibri"/>
                <a:ea typeface="Calibri"/>
                <a:cs typeface="Calibri"/>
                <a:sym typeface="Calibri"/>
              </a:rPr>
              <a:t>هل أصغيتم  للطرف الآخر بغية فهم واستيعاب موقفه، أم لدوافع وأسباب أخرى؟</a:t>
            </a:r>
            <a:endParaRPr sz="1500" b="1" dirty="0">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chemeClr val="dk1"/>
              </a:buClr>
              <a:buSzPts val="1500"/>
              <a:buChar char="•"/>
            </a:pPr>
            <a:r>
              <a:rPr lang="iw" sz="1500" b="1" dirty="0">
                <a:solidFill>
                  <a:schemeClr val="dk1"/>
                </a:solidFill>
                <a:latin typeface="Calibri"/>
                <a:ea typeface="Calibri"/>
                <a:cs typeface="Calibri"/>
                <a:sym typeface="Calibri"/>
              </a:rPr>
              <a:t>هل غيّر أحدكم موقفه وقناعته على إثر ما سمعه من حجج؟</a:t>
            </a:r>
            <a:endParaRPr sz="1500" b="1" dirty="0">
              <a:solidFill>
                <a:schemeClr val="dk1"/>
              </a:solidFill>
              <a:latin typeface="Calibri"/>
              <a:ea typeface="Calibri"/>
              <a:cs typeface="Calibri"/>
              <a:sym typeface="Calibri"/>
            </a:endParaRPr>
          </a:p>
          <a:p>
            <a:pPr marL="457200" lvl="0" indent="-323850" algn="r" rtl="1">
              <a:lnSpc>
                <a:spcPct val="115000"/>
              </a:lnSpc>
              <a:spcBef>
                <a:spcPts val="0"/>
              </a:spcBef>
              <a:spcAft>
                <a:spcPts val="0"/>
              </a:spcAft>
              <a:buClr>
                <a:schemeClr val="dk1"/>
              </a:buClr>
              <a:buSzPts val="1500"/>
              <a:buChar char="•"/>
            </a:pPr>
            <a:r>
              <a:rPr lang="iw" sz="1500" b="1" dirty="0">
                <a:solidFill>
                  <a:schemeClr val="dk1"/>
                </a:solidFill>
                <a:latin typeface="Calibri"/>
                <a:ea typeface="Calibri"/>
                <a:cs typeface="Calibri"/>
                <a:sym typeface="Calibri"/>
              </a:rPr>
              <a:t>هل يعني عدم تغييركم لآرائكم أن الجدال قد أخفق ولم يؤتِ ثماره؟</a:t>
            </a:r>
            <a:endParaRPr sz="1500" b="1" dirty="0">
              <a:solidFill>
                <a:schemeClr val="dk1"/>
              </a:solidFill>
              <a:latin typeface="Calibri"/>
              <a:ea typeface="Calibri"/>
              <a:cs typeface="Calibri"/>
              <a:sym typeface="Calibri"/>
            </a:endParaRPr>
          </a:p>
          <a:p>
            <a:pPr marL="457200" marR="0" lvl="0" indent="0" algn="r" rtl="1">
              <a:lnSpc>
                <a:spcPct val="140000"/>
              </a:lnSpc>
              <a:spcBef>
                <a:spcPts val="800"/>
              </a:spcBef>
              <a:spcAft>
                <a:spcPts val="0"/>
              </a:spcAft>
              <a:buNone/>
            </a:pPr>
            <a:endParaRPr sz="1500" b="1" dirty="0">
              <a:solidFill>
                <a:schemeClr val="dk1"/>
              </a:solidFill>
              <a:latin typeface="Calibri"/>
              <a:ea typeface="Calibri"/>
              <a:cs typeface="Calibri"/>
              <a:sym typeface="Calibri"/>
            </a:endParaRPr>
          </a:p>
        </p:txBody>
      </p:sp>
      <p:grpSp>
        <p:nvGrpSpPr>
          <p:cNvPr id="387" name="Google Shape;387;p42"/>
          <p:cNvGrpSpPr/>
          <p:nvPr/>
        </p:nvGrpSpPr>
        <p:grpSpPr>
          <a:xfrm>
            <a:off x="7567858" y="517499"/>
            <a:ext cx="2890041" cy="54006"/>
            <a:chOff x="10056416" y="689999"/>
            <a:chExt cx="2137172" cy="72008"/>
          </a:xfrm>
        </p:grpSpPr>
        <p:cxnSp>
          <p:nvCxnSpPr>
            <p:cNvPr id="388" name="Google Shape;388;p42"/>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389" name="Google Shape;389;p42"/>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grpSp>
      <p:sp>
        <p:nvSpPr>
          <p:cNvPr id="390" name="Google Shape;390;p42"/>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391" name="Google Shape;391;p42"/>
          <p:cNvSpPr txBox="1"/>
          <p:nvPr/>
        </p:nvSpPr>
        <p:spPr>
          <a:xfrm>
            <a:off x="7745848" y="1059582"/>
            <a:ext cx="888182" cy="265457"/>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300" b="1">
                <a:solidFill>
                  <a:srgbClr val="00649E"/>
                </a:solidFill>
                <a:latin typeface="Calibri"/>
                <a:ea typeface="Calibri"/>
                <a:cs typeface="Calibri"/>
                <a:sym typeface="Calibri"/>
              </a:rPr>
              <a:t>-10-</a:t>
            </a:r>
            <a:endParaRPr sz="1000"/>
          </a:p>
        </p:txBody>
      </p:sp>
      <p:sp>
        <p:nvSpPr>
          <p:cNvPr id="392" name="Google Shape;392;p42"/>
          <p:cNvSpPr txBox="1"/>
          <p:nvPr/>
        </p:nvSpPr>
        <p:spPr>
          <a:xfrm>
            <a:off x="7745825" y="569078"/>
            <a:ext cx="888300" cy="438600"/>
          </a:xfrm>
          <a:prstGeom prst="rect">
            <a:avLst/>
          </a:prstGeom>
          <a:solidFill>
            <a:srgbClr val="000000">
              <a:alpha val="0"/>
            </a:srgbClr>
          </a:solidFill>
          <a:ln>
            <a:noFill/>
          </a:ln>
        </p:spPr>
        <p:txBody>
          <a:bodyPr spcFirstLastPara="1" wrap="square" lIns="68550" tIns="34250" rIns="68550" bIns="34250" anchor="t" anchorCtr="0">
            <a:spAutoFit/>
          </a:bodyPr>
          <a:lstStyle/>
          <a:p>
            <a:pPr marL="0" lvl="0" indent="0" algn="ctr" rtl="1">
              <a:spcBef>
                <a:spcPts val="0"/>
              </a:spcBef>
              <a:spcAft>
                <a:spcPts val="0"/>
              </a:spcAft>
              <a:buNone/>
            </a:pPr>
            <a:r>
              <a:rPr lang="iw" sz="2400" b="1">
                <a:solidFill>
                  <a:srgbClr val="00649E"/>
                </a:solidFill>
                <a:latin typeface="Calibri"/>
                <a:ea typeface="Calibri"/>
                <a:cs typeface="Calibri"/>
                <a:sym typeface="Calibri"/>
              </a:rPr>
              <a:t>للمعلّم</a:t>
            </a:r>
            <a:endParaRPr sz="2400" b="1">
              <a:solidFill>
                <a:srgbClr val="00649E"/>
              </a:solidFill>
              <a:latin typeface="Calibri"/>
              <a:ea typeface="Calibri"/>
              <a:cs typeface="Calibri"/>
              <a:sym typeface="Calibri"/>
            </a:endParaRPr>
          </a:p>
        </p:txBody>
      </p:sp>
      <p:sp>
        <p:nvSpPr>
          <p:cNvPr id="393" name="Google Shape;393;p42"/>
          <p:cNvSpPr/>
          <p:nvPr/>
        </p:nvSpPr>
        <p:spPr>
          <a:xfrm>
            <a:off x="1825011" y="249492"/>
            <a:ext cx="5742900" cy="273600"/>
          </a:xfrm>
          <a:prstGeom prst="rect">
            <a:avLst/>
          </a:prstGeom>
          <a:noFill/>
          <a:ln>
            <a:noFill/>
          </a:ln>
        </p:spPr>
        <p:txBody>
          <a:bodyPr spcFirstLastPara="1" wrap="square" lIns="68575" tIns="34275" rIns="68575" bIns="34275" anchor="ctr" anchorCtr="0">
            <a:noAutofit/>
          </a:bodyPr>
          <a:lstStyle/>
          <a:p>
            <a:pPr marL="0" marR="0" lvl="0" indent="0" algn="r" rtl="1">
              <a:spcBef>
                <a:spcPts val="0"/>
              </a:spcBef>
              <a:spcAft>
                <a:spcPts val="0"/>
              </a:spcAft>
              <a:buNone/>
            </a:pPr>
            <a:r>
              <a:rPr lang="iw" sz="2100" b="1">
                <a:solidFill>
                  <a:srgbClr val="4A7DBA"/>
                </a:solidFill>
                <a:latin typeface="Calibri"/>
                <a:ea typeface="Calibri"/>
                <a:cs typeface="Calibri"/>
                <a:sym typeface="Calibri"/>
              </a:rPr>
              <a:t>من الخلاف إلى الجدال ومن الجدال إلى المسؤولية</a:t>
            </a:r>
            <a:r>
              <a:rPr lang="iw" sz="1100" b="1">
                <a:solidFill>
                  <a:schemeClr val="dk1"/>
                </a:solidFill>
                <a:latin typeface="Calibri"/>
                <a:ea typeface="Calibri"/>
                <a:cs typeface="Calibri"/>
                <a:sym typeface="Calibri"/>
              </a:rPr>
              <a:t> </a:t>
            </a:r>
            <a:endParaRPr sz="1300" b="1">
              <a:solidFill>
                <a:srgbClr val="00649E"/>
              </a:solidFill>
              <a:latin typeface="Calibri"/>
              <a:ea typeface="Calibri"/>
              <a:cs typeface="Calibri"/>
              <a:sym typeface="Calibri"/>
            </a:endParaRPr>
          </a:p>
          <a:p>
            <a:pPr marL="0" marR="0" lvl="0" indent="0" algn="r" rtl="1">
              <a:spcBef>
                <a:spcPts val="0"/>
              </a:spcBef>
              <a:spcAft>
                <a:spcPts val="0"/>
              </a:spcAft>
              <a:buNone/>
            </a:pPr>
            <a:endParaRPr sz="800" b="1">
              <a:solidFill>
                <a:srgbClr val="00649E"/>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397"/>
        <p:cNvGrpSpPr/>
        <p:nvPr/>
      </p:nvGrpSpPr>
      <p:grpSpPr>
        <a:xfrm>
          <a:off x="0" y="0"/>
          <a:ext cx="0" cy="0"/>
          <a:chOff x="0" y="0"/>
          <a:chExt cx="0" cy="0"/>
        </a:xfrm>
      </p:grpSpPr>
      <p:sp>
        <p:nvSpPr>
          <p:cNvPr id="398" name="Google Shape;398;p43"/>
          <p:cNvSpPr txBox="1"/>
          <p:nvPr/>
        </p:nvSpPr>
        <p:spPr>
          <a:xfrm>
            <a:off x="399075" y="571500"/>
            <a:ext cx="7176600" cy="822300"/>
          </a:xfrm>
          <a:prstGeom prst="rect">
            <a:avLst/>
          </a:prstGeom>
          <a:noFill/>
          <a:ln>
            <a:noFill/>
          </a:ln>
        </p:spPr>
        <p:txBody>
          <a:bodyPr spcFirstLastPara="1" wrap="square" lIns="68575" tIns="34275" rIns="68575" bIns="34275" anchor="t" anchorCtr="0">
            <a:spAutoFit/>
          </a:bodyPr>
          <a:lstStyle/>
          <a:p>
            <a:pPr marL="0" marR="0" lvl="0" indent="0" algn="r" rtl="1">
              <a:spcBef>
                <a:spcPts val="0"/>
              </a:spcBef>
              <a:spcAft>
                <a:spcPts val="0"/>
              </a:spcAft>
              <a:buNone/>
            </a:pPr>
            <a:endParaRPr sz="1000"/>
          </a:p>
          <a:p>
            <a:pPr marL="0" lvl="0" indent="0" algn="r" rtl="1">
              <a:lnSpc>
                <a:spcPct val="115000"/>
              </a:lnSpc>
              <a:spcBef>
                <a:spcPts val="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استناداً إلى إجابات الطلاب والطالبات، يبني المعلّم / تبني المعلّمة على اللوح مسار التدرّج المفاهيمي الآتي:</a:t>
            </a:r>
            <a:endParaRPr sz="1500" b="1">
              <a:solidFill>
                <a:srgbClr val="00649E"/>
              </a:solidFill>
              <a:latin typeface="Calibri"/>
              <a:ea typeface="Calibri"/>
              <a:cs typeface="Calibri"/>
              <a:sym typeface="Calibri"/>
            </a:endParaRPr>
          </a:p>
          <a:p>
            <a:pPr marL="0" marR="0" lvl="0" indent="0" algn="r" rtl="1">
              <a:spcBef>
                <a:spcPts val="800"/>
              </a:spcBef>
              <a:spcAft>
                <a:spcPts val="0"/>
              </a:spcAft>
              <a:buNone/>
            </a:pPr>
            <a:endParaRPr sz="1500" b="1">
              <a:solidFill>
                <a:srgbClr val="00649E"/>
              </a:solidFill>
              <a:latin typeface="Calibri"/>
              <a:ea typeface="Calibri"/>
              <a:cs typeface="Calibri"/>
              <a:sym typeface="Calibri"/>
            </a:endParaRPr>
          </a:p>
        </p:txBody>
      </p:sp>
      <p:grpSp>
        <p:nvGrpSpPr>
          <p:cNvPr id="399" name="Google Shape;399;p43"/>
          <p:cNvGrpSpPr/>
          <p:nvPr/>
        </p:nvGrpSpPr>
        <p:grpSpPr>
          <a:xfrm>
            <a:off x="7567858" y="517499"/>
            <a:ext cx="2890041" cy="54006"/>
            <a:chOff x="10056416" y="689999"/>
            <a:chExt cx="2137172" cy="72008"/>
          </a:xfrm>
        </p:grpSpPr>
        <p:cxnSp>
          <p:nvCxnSpPr>
            <p:cNvPr id="400" name="Google Shape;400;p43"/>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401" name="Google Shape;401;p43"/>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grpSp>
      <p:sp>
        <p:nvSpPr>
          <p:cNvPr id="402" name="Google Shape;402;p43"/>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403" name="Google Shape;403;p43"/>
          <p:cNvSpPr txBox="1"/>
          <p:nvPr/>
        </p:nvSpPr>
        <p:spPr>
          <a:xfrm>
            <a:off x="7745848" y="1059582"/>
            <a:ext cx="888182" cy="265457"/>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300" b="1">
                <a:solidFill>
                  <a:srgbClr val="00649E"/>
                </a:solidFill>
                <a:latin typeface="Calibri"/>
                <a:ea typeface="Calibri"/>
                <a:cs typeface="Calibri"/>
                <a:sym typeface="Calibri"/>
              </a:rPr>
              <a:t>-11-</a:t>
            </a:r>
            <a:endParaRPr sz="1000"/>
          </a:p>
        </p:txBody>
      </p:sp>
      <p:sp>
        <p:nvSpPr>
          <p:cNvPr id="404" name="Google Shape;404;p43"/>
          <p:cNvSpPr txBox="1"/>
          <p:nvPr/>
        </p:nvSpPr>
        <p:spPr>
          <a:xfrm>
            <a:off x="879587" y="2000609"/>
            <a:ext cx="6696000" cy="2925900"/>
          </a:xfrm>
          <a:prstGeom prst="rect">
            <a:avLst/>
          </a:prstGeom>
          <a:noFill/>
          <a:ln>
            <a:noFill/>
          </a:ln>
        </p:spPr>
        <p:txBody>
          <a:bodyPr spcFirstLastPara="1" wrap="square" lIns="68575" tIns="34275" rIns="68575" bIns="34275" anchor="t" anchorCtr="0">
            <a:spAutoFit/>
          </a:bodyPr>
          <a:lstStyle/>
          <a:p>
            <a:pPr marL="0" lvl="0" indent="0" algn="r" rtl="1">
              <a:lnSpc>
                <a:spcPct val="115000"/>
              </a:lnSpc>
              <a:spcBef>
                <a:spcPts val="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يسأل المعلّم / تسأل المعلّمة الطلاب عن الدلالة الجوهرية لكل مفهوم وأوجه تمايزه عن غيره، أو ينتقل / تنتقل بنفسه/ا إلى بلورة الصياغة المفاهيمية:</a:t>
            </a:r>
            <a:endParaRPr sz="1500" b="1">
              <a:solidFill>
                <a:srgbClr val="00649E"/>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 </a:t>
            </a:r>
            <a:endParaRPr sz="1500" b="1">
              <a:solidFill>
                <a:srgbClr val="00649E"/>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الموقف-</a:t>
            </a:r>
            <a:r>
              <a:rPr lang="iw" sz="1500" b="1">
                <a:solidFill>
                  <a:schemeClr val="dk1"/>
                </a:solidFill>
                <a:latin typeface="Calibri"/>
                <a:ea typeface="Calibri"/>
                <a:cs typeface="Calibri"/>
                <a:sym typeface="Calibri"/>
              </a:rPr>
              <a:t> ما أفكر فيه وأعتقده تجاه مسألة أو قضية عينية.</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الخلاف -</a:t>
            </a:r>
            <a:r>
              <a:rPr lang="iw" sz="1500" b="1">
                <a:solidFill>
                  <a:schemeClr val="dk1"/>
                </a:solidFill>
                <a:latin typeface="Calibri"/>
                <a:ea typeface="Calibri"/>
                <a:cs typeface="Calibri"/>
                <a:sym typeface="Calibri"/>
              </a:rPr>
              <a:t>حالة تتواجد فيها مواقف ورؤى متباينة إزاء المسألة ذاتها.</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الجدال / السجال</a:t>
            </a:r>
            <a:r>
              <a:rPr lang="iw" sz="1500" b="1">
                <a:solidFill>
                  <a:schemeClr val="dk1"/>
                </a:solidFill>
                <a:latin typeface="Calibri"/>
                <a:ea typeface="Calibri"/>
                <a:cs typeface="Calibri"/>
                <a:sym typeface="Calibri"/>
              </a:rPr>
              <a:t>- لقاء ومواجهة كلامية بين المواقف؛ حيث يقوم الأطراف بالشرح، والتعليل، وتقديم الحجج، والرد، ومحاولة الإقناع في أحيان كثيرة.</a:t>
            </a:r>
            <a:endParaRPr sz="1500" b="1">
              <a:solidFill>
                <a:schemeClr val="dk1"/>
              </a:solidFill>
              <a:latin typeface="Calibri"/>
              <a:ea typeface="Calibri"/>
              <a:cs typeface="Calibri"/>
              <a:sym typeface="Calibri"/>
            </a:endParaRPr>
          </a:p>
          <a:p>
            <a:pPr marL="0" marR="0" lvl="0" indent="0" algn="r" rtl="1">
              <a:lnSpc>
                <a:spcPct val="150000"/>
              </a:lnSpc>
              <a:spcBef>
                <a:spcPts val="800"/>
              </a:spcBef>
              <a:spcAft>
                <a:spcPts val="0"/>
              </a:spcAft>
              <a:buClr>
                <a:srgbClr val="00649E"/>
              </a:buClr>
              <a:buSzPts val="1500"/>
              <a:buFont typeface="Calibri"/>
              <a:buNone/>
            </a:pPr>
            <a:endParaRPr sz="1500" b="1">
              <a:solidFill>
                <a:srgbClr val="00649E"/>
              </a:solidFill>
              <a:latin typeface="Calibri"/>
              <a:ea typeface="Calibri"/>
              <a:cs typeface="Calibri"/>
              <a:sym typeface="Calibri"/>
            </a:endParaRPr>
          </a:p>
          <a:p>
            <a:pPr marL="0" marR="0" lvl="0" indent="0" algn="r" rtl="1">
              <a:lnSpc>
                <a:spcPct val="150000"/>
              </a:lnSpc>
              <a:spcBef>
                <a:spcPts val="0"/>
              </a:spcBef>
              <a:spcAft>
                <a:spcPts val="0"/>
              </a:spcAft>
              <a:buNone/>
            </a:pPr>
            <a:endParaRPr sz="900" b="1">
              <a:solidFill>
                <a:srgbClr val="00649E"/>
              </a:solidFill>
              <a:latin typeface="Calibri"/>
              <a:ea typeface="Calibri"/>
              <a:cs typeface="Calibri"/>
              <a:sym typeface="Calibri"/>
            </a:endParaRPr>
          </a:p>
        </p:txBody>
      </p:sp>
      <p:grpSp>
        <p:nvGrpSpPr>
          <p:cNvPr id="405" name="Google Shape;405;p43"/>
          <p:cNvGrpSpPr/>
          <p:nvPr/>
        </p:nvGrpSpPr>
        <p:grpSpPr>
          <a:xfrm>
            <a:off x="1278065" y="1290995"/>
            <a:ext cx="6177279" cy="437106"/>
            <a:chOff x="2756151" y="1983135"/>
            <a:chExt cx="7185591" cy="508389"/>
          </a:xfrm>
        </p:grpSpPr>
        <p:sp>
          <p:nvSpPr>
            <p:cNvPr id="406" name="Google Shape;406;p43"/>
            <p:cNvSpPr/>
            <p:nvPr/>
          </p:nvSpPr>
          <p:spPr>
            <a:xfrm>
              <a:off x="2756151" y="1983135"/>
              <a:ext cx="1630027" cy="508389"/>
            </a:xfrm>
            <a:prstGeom prst="roundRect">
              <a:avLst>
                <a:gd name="adj" fmla="val 16667"/>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1">
                <a:spcBef>
                  <a:spcPts val="0"/>
                </a:spcBef>
                <a:spcAft>
                  <a:spcPts val="0"/>
                </a:spcAft>
                <a:buNone/>
              </a:pPr>
              <a:r>
                <a:rPr lang="iw" sz="1200" b="1">
                  <a:solidFill>
                    <a:schemeClr val="dk1"/>
                  </a:solidFill>
                </a:rPr>
                <a:t>جدال </a:t>
              </a:r>
              <a:endParaRPr sz="1300" b="1">
                <a:solidFill>
                  <a:srgbClr val="00649E"/>
                </a:solidFill>
                <a:latin typeface="Calibri"/>
                <a:ea typeface="Calibri"/>
                <a:cs typeface="Calibri"/>
                <a:sym typeface="Calibri"/>
              </a:endParaRPr>
            </a:p>
          </p:txBody>
        </p:sp>
        <p:grpSp>
          <p:nvGrpSpPr>
            <p:cNvPr id="407" name="Google Shape;407;p43"/>
            <p:cNvGrpSpPr/>
            <p:nvPr/>
          </p:nvGrpSpPr>
          <p:grpSpPr>
            <a:xfrm>
              <a:off x="8148750" y="1983135"/>
              <a:ext cx="1792993" cy="508389"/>
              <a:chOff x="8148750" y="1983135"/>
              <a:chExt cx="1792993" cy="508389"/>
            </a:xfrm>
          </p:grpSpPr>
          <p:sp>
            <p:nvSpPr>
              <p:cNvPr id="408" name="Google Shape;408;p43"/>
              <p:cNvSpPr/>
              <p:nvPr/>
            </p:nvSpPr>
            <p:spPr>
              <a:xfrm>
                <a:off x="8311715" y="1983135"/>
                <a:ext cx="1630027" cy="508389"/>
              </a:xfrm>
              <a:prstGeom prst="roundRect">
                <a:avLst>
                  <a:gd name="adj" fmla="val 16667"/>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1">
                  <a:spcBef>
                    <a:spcPts val="0"/>
                  </a:spcBef>
                  <a:spcAft>
                    <a:spcPts val="0"/>
                  </a:spcAft>
                  <a:buNone/>
                </a:pPr>
                <a:r>
                  <a:rPr lang="iw" sz="1200" b="1">
                    <a:solidFill>
                      <a:schemeClr val="dk1"/>
                    </a:solidFill>
                  </a:rPr>
                  <a:t>عبارة موقف </a:t>
                </a:r>
                <a:endParaRPr sz="1300" b="1">
                  <a:solidFill>
                    <a:srgbClr val="00649E"/>
                  </a:solidFill>
                  <a:latin typeface="Calibri"/>
                  <a:ea typeface="Calibri"/>
                  <a:cs typeface="Calibri"/>
                  <a:sym typeface="Calibri"/>
                </a:endParaRPr>
              </a:p>
            </p:txBody>
          </p:sp>
          <p:sp>
            <p:nvSpPr>
              <p:cNvPr id="409" name="Google Shape;409;p43"/>
              <p:cNvSpPr/>
              <p:nvPr/>
            </p:nvSpPr>
            <p:spPr>
              <a:xfrm rot="-5400000">
                <a:off x="8135712" y="2155845"/>
                <a:ext cx="189041" cy="162966"/>
              </a:xfrm>
              <a:prstGeom prst="triangle">
                <a:avLst>
                  <a:gd name="adj" fmla="val 50000"/>
                </a:avLst>
              </a:prstGeom>
              <a:solidFill>
                <a:srgbClr val="00649E"/>
              </a:solidFill>
              <a:ln>
                <a:noFill/>
              </a:ln>
            </p:spPr>
            <p:txBody>
              <a:bodyPr spcFirstLastPara="1" wrap="square" lIns="68575" tIns="34275" rIns="68575" bIns="34275" anchor="ctr" anchorCtr="0">
                <a:noAutofit/>
              </a:bodyPr>
              <a:lstStyle/>
              <a:p>
                <a:pPr marL="0" marR="0" lvl="0" indent="0" algn="ctr" rtl="1">
                  <a:spcBef>
                    <a:spcPts val="0"/>
                  </a:spcBef>
                  <a:spcAft>
                    <a:spcPts val="0"/>
                  </a:spcAft>
                  <a:buNone/>
                </a:pPr>
                <a:endParaRPr sz="1300">
                  <a:solidFill>
                    <a:schemeClr val="lt1"/>
                  </a:solidFill>
                  <a:latin typeface="Calibri"/>
                  <a:ea typeface="Calibri"/>
                  <a:cs typeface="Calibri"/>
                  <a:sym typeface="Calibri"/>
                </a:endParaRPr>
              </a:p>
            </p:txBody>
          </p:sp>
        </p:grpSp>
        <p:grpSp>
          <p:nvGrpSpPr>
            <p:cNvPr id="410" name="Google Shape;410;p43"/>
            <p:cNvGrpSpPr/>
            <p:nvPr/>
          </p:nvGrpSpPr>
          <p:grpSpPr>
            <a:xfrm>
              <a:off x="6280826" y="1983135"/>
              <a:ext cx="1791405" cy="508389"/>
              <a:chOff x="6135801" y="1983135"/>
              <a:chExt cx="1791405" cy="508389"/>
            </a:xfrm>
          </p:grpSpPr>
          <p:sp>
            <p:nvSpPr>
              <p:cNvPr id="411" name="Google Shape;411;p43"/>
              <p:cNvSpPr/>
              <p:nvPr/>
            </p:nvSpPr>
            <p:spPr>
              <a:xfrm>
                <a:off x="6297178" y="1983135"/>
                <a:ext cx="1630027" cy="508389"/>
              </a:xfrm>
              <a:prstGeom prst="roundRect">
                <a:avLst>
                  <a:gd name="adj" fmla="val 16667"/>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1">
                  <a:spcBef>
                    <a:spcPts val="0"/>
                  </a:spcBef>
                  <a:spcAft>
                    <a:spcPts val="0"/>
                  </a:spcAft>
                  <a:buNone/>
                </a:pPr>
                <a:r>
                  <a:rPr lang="iw" sz="1200" b="1">
                    <a:solidFill>
                      <a:schemeClr val="dk1"/>
                    </a:solidFill>
                  </a:rPr>
                  <a:t>مواقف متباينة </a:t>
                </a:r>
                <a:endParaRPr sz="1300" b="1">
                  <a:solidFill>
                    <a:srgbClr val="00649E"/>
                  </a:solidFill>
                  <a:latin typeface="Calibri"/>
                  <a:ea typeface="Calibri"/>
                  <a:cs typeface="Calibri"/>
                  <a:sym typeface="Calibri"/>
                </a:endParaRPr>
              </a:p>
            </p:txBody>
          </p:sp>
          <p:sp>
            <p:nvSpPr>
              <p:cNvPr id="412" name="Google Shape;412;p43"/>
              <p:cNvSpPr/>
              <p:nvPr/>
            </p:nvSpPr>
            <p:spPr>
              <a:xfrm rot="-5400000">
                <a:off x="6122763" y="2155845"/>
                <a:ext cx="189041" cy="162966"/>
              </a:xfrm>
              <a:prstGeom prst="triangle">
                <a:avLst>
                  <a:gd name="adj" fmla="val 50000"/>
                </a:avLst>
              </a:prstGeom>
              <a:solidFill>
                <a:srgbClr val="00649E"/>
              </a:solidFill>
              <a:ln>
                <a:noFill/>
              </a:ln>
            </p:spPr>
            <p:txBody>
              <a:bodyPr spcFirstLastPara="1" wrap="square" lIns="68575" tIns="34275" rIns="68575" bIns="34275" anchor="ctr" anchorCtr="0">
                <a:noAutofit/>
              </a:bodyPr>
              <a:lstStyle/>
              <a:p>
                <a:pPr marL="0" marR="0" lvl="0" indent="0" algn="ctr" rtl="1">
                  <a:spcBef>
                    <a:spcPts val="0"/>
                  </a:spcBef>
                  <a:spcAft>
                    <a:spcPts val="0"/>
                  </a:spcAft>
                  <a:buNone/>
                </a:pPr>
                <a:endParaRPr sz="1300">
                  <a:solidFill>
                    <a:schemeClr val="lt1"/>
                  </a:solidFill>
                  <a:latin typeface="Calibri"/>
                  <a:ea typeface="Calibri"/>
                  <a:cs typeface="Calibri"/>
                  <a:sym typeface="Calibri"/>
                </a:endParaRPr>
              </a:p>
            </p:txBody>
          </p:sp>
        </p:grpSp>
        <p:grpSp>
          <p:nvGrpSpPr>
            <p:cNvPr id="413" name="Google Shape;413;p43"/>
            <p:cNvGrpSpPr/>
            <p:nvPr/>
          </p:nvGrpSpPr>
          <p:grpSpPr>
            <a:xfrm>
              <a:off x="4451033" y="1983135"/>
              <a:ext cx="1796168" cy="508389"/>
              <a:chOff x="4116501" y="1983135"/>
              <a:chExt cx="1796168" cy="508389"/>
            </a:xfrm>
          </p:grpSpPr>
          <p:sp>
            <p:nvSpPr>
              <p:cNvPr id="414" name="Google Shape;414;p43"/>
              <p:cNvSpPr/>
              <p:nvPr/>
            </p:nvSpPr>
            <p:spPr>
              <a:xfrm>
                <a:off x="4282641" y="1983135"/>
                <a:ext cx="1630027" cy="508389"/>
              </a:xfrm>
              <a:prstGeom prst="roundRect">
                <a:avLst>
                  <a:gd name="adj" fmla="val 16667"/>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1">
                  <a:spcBef>
                    <a:spcPts val="0"/>
                  </a:spcBef>
                  <a:spcAft>
                    <a:spcPts val="0"/>
                  </a:spcAft>
                  <a:buNone/>
                </a:pPr>
                <a:r>
                  <a:rPr lang="iw" sz="1200" b="1">
                    <a:solidFill>
                      <a:schemeClr val="dk1"/>
                    </a:solidFill>
                  </a:rPr>
                  <a:t>خلاف </a:t>
                </a:r>
                <a:endParaRPr sz="1300" b="1">
                  <a:solidFill>
                    <a:srgbClr val="00649E"/>
                  </a:solidFill>
                  <a:latin typeface="Calibri"/>
                  <a:ea typeface="Calibri"/>
                  <a:cs typeface="Calibri"/>
                  <a:sym typeface="Calibri"/>
                </a:endParaRPr>
              </a:p>
            </p:txBody>
          </p:sp>
          <p:sp>
            <p:nvSpPr>
              <p:cNvPr id="415" name="Google Shape;415;p43"/>
              <p:cNvSpPr/>
              <p:nvPr/>
            </p:nvSpPr>
            <p:spPr>
              <a:xfrm rot="-5400000">
                <a:off x="4103463" y="2155845"/>
                <a:ext cx="189041" cy="162966"/>
              </a:xfrm>
              <a:prstGeom prst="triangle">
                <a:avLst>
                  <a:gd name="adj" fmla="val 50000"/>
                </a:avLst>
              </a:prstGeom>
              <a:solidFill>
                <a:srgbClr val="00649E"/>
              </a:solidFill>
              <a:ln>
                <a:noFill/>
              </a:ln>
            </p:spPr>
            <p:txBody>
              <a:bodyPr spcFirstLastPara="1" wrap="square" lIns="68575" tIns="34275" rIns="68575" bIns="34275" anchor="ctr" anchorCtr="0">
                <a:noAutofit/>
              </a:bodyPr>
              <a:lstStyle/>
              <a:p>
                <a:pPr marL="0" marR="0" lvl="0" indent="0" algn="ctr" rtl="1">
                  <a:spcBef>
                    <a:spcPts val="0"/>
                  </a:spcBef>
                  <a:spcAft>
                    <a:spcPts val="0"/>
                  </a:spcAft>
                  <a:buNone/>
                </a:pPr>
                <a:endParaRPr sz="1300">
                  <a:solidFill>
                    <a:schemeClr val="lt1"/>
                  </a:solidFill>
                  <a:latin typeface="Calibri"/>
                  <a:ea typeface="Calibri"/>
                  <a:cs typeface="Calibri"/>
                  <a:sym typeface="Calibri"/>
                </a:endParaRPr>
              </a:p>
            </p:txBody>
          </p:sp>
        </p:grpSp>
      </p:grpSp>
      <p:sp>
        <p:nvSpPr>
          <p:cNvPr id="416" name="Google Shape;416;p43"/>
          <p:cNvSpPr txBox="1"/>
          <p:nvPr/>
        </p:nvSpPr>
        <p:spPr>
          <a:xfrm>
            <a:off x="7745825" y="569078"/>
            <a:ext cx="888300" cy="438600"/>
          </a:xfrm>
          <a:prstGeom prst="rect">
            <a:avLst/>
          </a:prstGeom>
          <a:solidFill>
            <a:srgbClr val="000000">
              <a:alpha val="0"/>
            </a:srgbClr>
          </a:solidFill>
          <a:ln>
            <a:noFill/>
          </a:ln>
        </p:spPr>
        <p:txBody>
          <a:bodyPr spcFirstLastPara="1" wrap="square" lIns="68550" tIns="34250" rIns="68550" bIns="34250" anchor="t" anchorCtr="0">
            <a:spAutoFit/>
          </a:bodyPr>
          <a:lstStyle/>
          <a:p>
            <a:pPr marL="0" lvl="0" indent="0" algn="ctr" rtl="1">
              <a:spcBef>
                <a:spcPts val="0"/>
              </a:spcBef>
              <a:spcAft>
                <a:spcPts val="0"/>
              </a:spcAft>
              <a:buNone/>
            </a:pPr>
            <a:r>
              <a:rPr lang="iw" sz="2400" b="1">
                <a:solidFill>
                  <a:srgbClr val="00649E"/>
                </a:solidFill>
                <a:latin typeface="Calibri"/>
                <a:ea typeface="Calibri"/>
                <a:cs typeface="Calibri"/>
                <a:sym typeface="Calibri"/>
              </a:rPr>
              <a:t>للمعلّم</a:t>
            </a:r>
            <a:endParaRPr sz="2400" b="1">
              <a:solidFill>
                <a:srgbClr val="00649E"/>
              </a:solidFill>
              <a:latin typeface="Calibri"/>
              <a:ea typeface="Calibri"/>
              <a:cs typeface="Calibri"/>
              <a:sym typeface="Calibri"/>
            </a:endParaRPr>
          </a:p>
        </p:txBody>
      </p:sp>
      <p:sp>
        <p:nvSpPr>
          <p:cNvPr id="417" name="Google Shape;417;p43"/>
          <p:cNvSpPr/>
          <p:nvPr/>
        </p:nvSpPr>
        <p:spPr>
          <a:xfrm>
            <a:off x="1825011" y="249492"/>
            <a:ext cx="5742900" cy="273600"/>
          </a:xfrm>
          <a:prstGeom prst="rect">
            <a:avLst/>
          </a:prstGeom>
          <a:noFill/>
          <a:ln>
            <a:noFill/>
          </a:ln>
        </p:spPr>
        <p:txBody>
          <a:bodyPr spcFirstLastPara="1" wrap="square" lIns="68575" tIns="34275" rIns="68575" bIns="34275" anchor="ctr" anchorCtr="0">
            <a:noAutofit/>
          </a:bodyPr>
          <a:lstStyle/>
          <a:p>
            <a:pPr marL="0" marR="0" lvl="0" indent="0" algn="r" rtl="1">
              <a:spcBef>
                <a:spcPts val="0"/>
              </a:spcBef>
              <a:spcAft>
                <a:spcPts val="0"/>
              </a:spcAft>
              <a:buNone/>
            </a:pPr>
            <a:r>
              <a:rPr lang="iw" sz="2100" b="1">
                <a:solidFill>
                  <a:srgbClr val="4A7DBA"/>
                </a:solidFill>
                <a:latin typeface="Calibri"/>
                <a:ea typeface="Calibri"/>
                <a:cs typeface="Calibri"/>
                <a:sym typeface="Calibri"/>
              </a:rPr>
              <a:t>من الخلاف إلى الجدال ومن الجدال إلى المسؤولية</a:t>
            </a:r>
            <a:r>
              <a:rPr lang="iw" sz="1100" b="1">
                <a:solidFill>
                  <a:schemeClr val="dk1"/>
                </a:solidFill>
                <a:latin typeface="Calibri"/>
                <a:ea typeface="Calibri"/>
                <a:cs typeface="Calibri"/>
                <a:sym typeface="Calibri"/>
              </a:rPr>
              <a:t> </a:t>
            </a:r>
            <a:endParaRPr sz="1300" b="1">
              <a:solidFill>
                <a:srgbClr val="00649E"/>
              </a:solidFill>
              <a:latin typeface="Calibri"/>
              <a:ea typeface="Calibri"/>
              <a:cs typeface="Calibri"/>
              <a:sym typeface="Calibri"/>
            </a:endParaRPr>
          </a:p>
          <a:p>
            <a:pPr marL="0" marR="0" lvl="0" indent="0" algn="r" rtl="1">
              <a:spcBef>
                <a:spcPts val="0"/>
              </a:spcBef>
              <a:spcAft>
                <a:spcPts val="0"/>
              </a:spcAft>
              <a:buNone/>
            </a:pPr>
            <a:endParaRPr sz="800" b="1">
              <a:solidFill>
                <a:srgbClr val="00649E"/>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421"/>
        <p:cNvGrpSpPr/>
        <p:nvPr/>
      </p:nvGrpSpPr>
      <p:grpSpPr>
        <a:xfrm>
          <a:off x="0" y="0"/>
          <a:ext cx="0" cy="0"/>
          <a:chOff x="0" y="0"/>
          <a:chExt cx="0" cy="0"/>
        </a:xfrm>
      </p:grpSpPr>
      <p:sp>
        <p:nvSpPr>
          <p:cNvPr id="422" name="Google Shape;422;p44"/>
          <p:cNvSpPr txBox="1"/>
          <p:nvPr/>
        </p:nvSpPr>
        <p:spPr>
          <a:xfrm>
            <a:off x="1089343" y="569079"/>
            <a:ext cx="6478500" cy="7541100"/>
          </a:xfrm>
          <a:prstGeom prst="rect">
            <a:avLst/>
          </a:prstGeom>
          <a:noFill/>
          <a:ln>
            <a:noFill/>
          </a:ln>
        </p:spPr>
        <p:txBody>
          <a:bodyPr spcFirstLastPara="1" wrap="square" lIns="68575" tIns="34275" rIns="68575" bIns="34275" anchor="t" anchorCtr="0">
            <a:spAutoFit/>
          </a:bodyPr>
          <a:lstStyle/>
          <a:p>
            <a:pPr marL="0" lvl="0" indent="0" algn="r" rtl="1">
              <a:lnSpc>
                <a:spcPct val="115000"/>
              </a:lnSpc>
              <a:spcBef>
                <a:spcPts val="0"/>
              </a:spcBef>
              <a:spcAft>
                <a:spcPts val="0"/>
              </a:spcAft>
              <a:buSzPts val="1100"/>
              <a:buNone/>
            </a:pPr>
            <a:r>
              <a:rPr lang="iw" sz="1500" b="1">
                <a:solidFill>
                  <a:srgbClr val="00649E"/>
                </a:solidFill>
                <a:latin typeface="Calibri"/>
                <a:ea typeface="Calibri"/>
                <a:cs typeface="Calibri"/>
                <a:sym typeface="Calibri"/>
              </a:rPr>
              <a:t>يطرح المعلّم / تطرح المعلّمة السؤال الآتي:</a:t>
            </a:r>
            <a:r>
              <a:rPr lang="iw" sz="1500" b="1">
                <a:solidFill>
                  <a:schemeClr val="dk1"/>
                </a:solidFill>
                <a:latin typeface="Calibri"/>
                <a:ea typeface="Calibri"/>
                <a:cs typeface="Calibri"/>
                <a:sym typeface="Calibri"/>
              </a:rPr>
              <a:t>لماذا يتجادل الناس؟ وما الذي يبتغون تحقيقه وبلوغه من وراء الجدال والسجال؟يجمع المعلّم / تجمع المعلّمة إجابات الطلاب وطروحاتهم، ثم يعرض / تعرض بعد ذلك ثلاث غايات مركزية:</a:t>
            </a:r>
            <a:endParaRPr sz="1500" b="1">
              <a:solidFill>
                <a:srgbClr val="00649E"/>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1. الاستيضاح والفهم </a:t>
            </a:r>
            <a:r>
              <a:rPr lang="iw" sz="1500" b="1">
                <a:solidFill>
                  <a:schemeClr val="dk1"/>
                </a:solidFill>
                <a:latin typeface="Calibri"/>
                <a:ea typeface="Calibri"/>
                <a:cs typeface="Calibri"/>
                <a:sym typeface="Calibri"/>
              </a:rPr>
              <a:t>تعميق استيعاب جوهر الخلاف، وفحص الحجج والبراهين، وصقل الموقف وتدقيقه.</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2. التأثير والحسم </a:t>
            </a:r>
            <a:r>
              <a:rPr lang="iw" sz="1500" b="1">
                <a:solidFill>
                  <a:schemeClr val="dk1"/>
                </a:solidFill>
                <a:latin typeface="Calibri"/>
                <a:ea typeface="Calibri"/>
                <a:cs typeface="Calibri"/>
                <a:sym typeface="Calibri"/>
              </a:rPr>
              <a:t>السعي إلى إقناع الطرف الآخر، أو التوصل إلى توافق مشترك، أو اتخاذ قرار إجرائي.</a:t>
            </a:r>
            <a:endParaRPr sz="1500" b="1">
              <a:solidFill>
                <a:schemeClr val="dk1"/>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3. العيش المشترك </a:t>
            </a:r>
            <a:r>
              <a:rPr lang="iw" sz="1500" b="1">
                <a:solidFill>
                  <a:schemeClr val="dk1"/>
                </a:solidFill>
                <a:latin typeface="Calibri"/>
                <a:ea typeface="Calibri"/>
                <a:cs typeface="Calibri"/>
                <a:sym typeface="Calibri"/>
              </a:rPr>
              <a:t>في ظل غياب التوافق إفساح المجال للمواقف المتباينة، وتعلّم كيفية مواصلة العيش المشترك والشراكة حتى وإن بقي الخلاف قائماً دون حسم.</a:t>
            </a:r>
            <a:endParaRPr sz="1500" b="1">
              <a:solidFill>
                <a:schemeClr val="dk1"/>
              </a:solidFill>
              <a:latin typeface="Calibri"/>
              <a:ea typeface="Calibri"/>
              <a:cs typeface="Calibri"/>
              <a:sym typeface="Calibri"/>
            </a:endParaRPr>
          </a:p>
          <a:p>
            <a:pPr marL="0" marR="0" lvl="0" indent="0" algn="r" rtl="1">
              <a:spcBef>
                <a:spcPts val="800"/>
              </a:spcBef>
              <a:spcAft>
                <a:spcPts val="0"/>
              </a:spcAft>
              <a:buNone/>
            </a:pPr>
            <a:endParaRPr sz="1500" b="1">
              <a:solidFill>
                <a:srgbClr val="00649E"/>
              </a:solidFill>
              <a:latin typeface="Calibri"/>
              <a:ea typeface="Calibri"/>
              <a:cs typeface="Calibri"/>
              <a:sym typeface="Calibri"/>
            </a:endParaRPr>
          </a:p>
          <a:p>
            <a:pPr marL="0" lvl="0" indent="0" algn="r" rtl="1">
              <a:lnSpc>
                <a:spcPct val="115000"/>
              </a:lnSpc>
              <a:spcBef>
                <a:spcPts val="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يؤكد المعلّم / تؤكد المعلّمة:  </a:t>
            </a:r>
            <a:r>
              <a:rPr lang="iw" sz="1500" b="1">
                <a:solidFill>
                  <a:schemeClr val="dk1"/>
                </a:solidFill>
                <a:latin typeface="Calibri"/>
                <a:ea typeface="Calibri"/>
                <a:cs typeface="Calibri"/>
                <a:sym typeface="Calibri"/>
              </a:rPr>
              <a:t>ليس كل جدال مقدراً له أو يهدف إلى أن ينتهي باقتناع أحد الأطراف بموقف الآخر. فأحياناً يتيح لنا الجدال فهماً أعمق لطبيعة الخلاف أو يساعدنا في صقل موقفنا وتحديده؛ وفي أحيان أخرى يرمي إلى إتاحة الحسم؛ بينما يتمثل إنجازه في أحيان كثيرة في مجرّد إتاحة الفرصة لإسماع الأصوات والمواقف المختلفة ومواصلة الشراكة دون اشتراط التطابق في الرأي</a:t>
            </a:r>
            <a:r>
              <a:rPr lang="iw" sz="1500" b="1">
                <a:solidFill>
                  <a:srgbClr val="00649E"/>
                </a:solidFill>
                <a:latin typeface="Calibri"/>
                <a:ea typeface="Calibri"/>
                <a:cs typeface="Calibri"/>
                <a:sym typeface="Calibri"/>
              </a:rPr>
              <a:t>.</a:t>
            </a:r>
            <a:endParaRPr sz="1500" b="1">
              <a:solidFill>
                <a:srgbClr val="00649E"/>
              </a:solidFill>
              <a:latin typeface="Calibri"/>
              <a:ea typeface="Calibri"/>
              <a:cs typeface="Calibri"/>
              <a:sym typeface="Calibri"/>
            </a:endParaRPr>
          </a:p>
          <a:p>
            <a:pPr marL="0" lvl="0" indent="0" algn="r" rtl="1">
              <a:lnSpc>
                <a:spcPct val="115000"/>
              </a:lnSpc>
              <a:spcBef>
                <a:spcPts val="8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يسأل المعلّم / تسأل المعلّمة: هل الجدال ظاهرة سلبية بالضرورة؟وفي ختام جولة استطلاع المواقف، يُوصى بالانتقال إلى التلخيص.</a:t>
            </a:r>
            <a:endParaRPr sz="1500" b="1">
              <a:solidFill>
                <a:srgbClr val="00649E"/>
              </a:solidFill>
              <a:latin typeface="Calibri"/>
              <a:ea typeface="Calibri"/>
              <a:cs typeface="Calibri"/>
              <a:sym typeface="Calibri"/>
            </a:endParaRPr>
          </a:p>
          <a:p>
            <a:pPr marL="0" lvl="0" indent="0" algn="r" rtl="1">
              <a:lnSpc>
                <a:spcPct val="115000"/>
              </a:lnSpc>
              <a:spcBef>
                <a:spcPts val="800"/>
              </a:spcBef>
              <a:spcAft>
                <a:spcPts val="0"/>
              </a:spcAft>
              <a:buSzPts val="1100"/>
              <a:buNone/>
            </a:pPr>
            <a:endParaRPr sz="1500" b="1">
              <a:solidFill>
                <a:srgbClr val="00649E"/>
              </a:solidFill>
              <a:latin typeface="Calibri"/>
              <a:ea typeface="Calibri"/>
              <a:cs typeface="Calibri"/>
              <a:sym typeface="Calibri"/>
            </a:endParaRPr>
          </a:p>
          <a:p>
            <a:pPr marL="0" marR="0" lvl="0" indent="0" algn="r" rtl="1">
              <a:lnSpc>
                <a:spcPct val="150000"/>
              </a:lnSpc>
              <a:spcBef>
                <a:spcPts val="800"/>
              </a:spcBef>
              <a:spcAft>
                <a:spcPts val="0"/>
              </a:spcAft>
              <a:buNone/>
            </a:pPr>
            <a:endParaRPr sz="1500">
              <a:solidFill>
                <a:srgbClr val="00649E"/>
              </a:solidFill>
              <a:latin typeface="Calibri"/>
              <a:ea typeface="Calibri"/>
              <a:cs typeface="Calibri"/>
              <a:sym typeface="Calibri"/>
            </a:endParaRPr>
          </a:p>
          <a:p>
            <a:pPr marL="0" marR="0" lvl="0" indent="0" algn="r" rtl="1">
              <a:lnSpc>
                <a:spcPct val="150000"/>
              </a:lnSpc>
              <a:spcBef>
                <a:spcPts val="0"/>
              </a:spcBef>
              <a:spcAft>
                <a:spcPts val="0"/>
              </a:spcAft>
              <a:buNone/>
            </a:pPr>
            <a:endParaRPr sz="1500" b="1">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endParaRPr sz="1500">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endParaRPr sz="1500">
              <a:solidFill>
                <a:schemeClr val="dk1"/>
              </a:solidFill>
              <a:latin typeface="Calibri"/>
              <a:ea typeface="Calibri"/>
              <a:cs typeface="Calibri"/>
              <a:sym typeface="Calibri"/>
            </a:endParaRPr>
          </a:p>
          <a:p>
            <a:pPr marL="0" marR="0" lvl="0" indent="0" algn="r" rtl="1">
              <a:spcBef>
                <a:spcPts val="0"/>
              </a:spcBef>
              <a:spcAft>
                <a:spcPts val="0"/>
              </a:spcAft>
              <a:buNone/>
            </a:pPr>
            <a:endParaRPr sz="1500" b="1">
              <a:solidFill>
                <a:schemeClr val="dk1"/>
              </a:solidFill>
              <a:latin typeface="Calibri"/>
              <a:ea typeface="Calibri"/>
              <a:cs typeface="Calibri"/>
              <a:sym typeface="Calibri"/>
            </a:endParaRPr>
          </a:p>
          <a:p>
            <a:pPr marL="254000" marR="0" lvl="0" indent="-165100" algn="r" rtl="1">
              <a:spcBef>
                <a:spcPts val="0"/>
              </a:spcBef>
              <a:spcAft>
                <a:spcPts val="0"/>
              </a:spcAft>
              <a:buClr>
                <a:schemeClr val="dk1"/>
              </a:buClr>
              <a:buSzPts val="1500"/>
              <a:buFont typeface="Noto Sans Symbols"/>
              <a:buNone/>
            </a:pPr>
            <a:endParaRPr sz="1500">
              <a:solidFill>
                <a:schemeClr val="dk1"/>
              </a:solidFill>
              <a:latin typeface="Calibri"/>
              <a:ea typeface="Calibri"/>
              <a:cs typeface="Calibri"/>
              <a:sym typeface="Calibri"/>
            </a:endParaRPr>
          </a:p>
          <a:p>
            <a:pPr marL="0" marR="0" lvl="0" indent="0" algn="r" rtl="1">
              <a:spcBef>
                <a:spcPts val="0"/>
              </a:spcBef>
              <a:spcAft>
                <a:spcPts val="0"/>
              </a:spcAft>
              <a:buClr>
                <a:schemeClr val="dk1"/>
              </a:buClr>
              <a:buSzPts val="1500"/>
              <a:buFont typeface="Calibri"/>
              <a:buNone/>
            </a:pPr>
            <a:endParaRPr sz="1500" b="1">
              <a:solidFill>
                <a:schemeClr val="dk1"/>
              </a:solidFill>
              <a:latin typeface="Calibri"/>
              <a:ea typeface="Calibri"/>
              <a:cs typeface="Calibri"/>
              <a:sym typeface="Calibri"/>
            </a:endParaRPr>
          </a:p>
          <a:p>
            <a:pPr marL="0" marR="0" lvl="0" indent="0" algn="r" rtl="1">
              <a:spcBef>
                <a:spcPts val="0"/>
              </a:spcBef>
              <a:spcAft>
                <a:spcPts val="0"/>
              </a:spcAft>
              <a:buClr>
                <a:schemeClr val="dk1"/>
              </a:buClr>
              <a:buSzPts val="1500"/>
              <a:buFont typeface="Calibri"/>
              <a:buNone/>
            </a:pPr>
            <a:endParaRPr sz="1500">
              <a:solidFill>
                <a:schemeClr val="dk1"/>
              </a:solidFill>
              <a:latin typeface="Calibri"/>
              <a:ea typeface="Calibri"/>
              <a:cs typeface="Calibri"/>
              <a:sym typeface="Calibri"/>
            </a:endParaRPr>
          </a:p>
          <a:p>
            <a:pPr marL="0" marR="0" lvl="0" indent="0" algn="r" rtl="1">
              <a:spcBef>
                <a:spcPts val="0"/>
              </a:spcBef>
              <a:spcAft>
                <a:spcPts val="0"/>
              </a:spcAft>
              <a:buNone/>
            </a:pPr>
            <a:endParaRPr sz="1500" b="1">
              <a:solidFill>
                <a:srgbClr val="00649E"/>
              </a:solidFill>
              <a:latin typeface="Calibri"/>
              <a:ea typeface="Calibri"/>
              <a:cs typeface="Calibri"/>
              <a:sym typeface="Calibri"/>
            </a:endParaRPr>
          </a:p>
        </p:txBody>
      </p:sp>
      <p:grpSp>
        <p:nvGrpSpPr>
          <p:cNvPr id="423" name="Google Shape;423;p44"/>
          <p:cNvGrpSpPr/>
          <p:nvPr/>
        </p:nvGrpSpPr>
        <p:grpSpPr>
          <a:xfrm>
            <a:off x="7567858" y="517499"/>
            <a:ext cx="2890041" cy="54006"/>
            <a:chOff x="10056416" y="689999"/>
            <a:chExt cx="2137172" cy="72008"/>
          </a:xfrm>
        </p:grpSpPr>
        <p:cxnSp>
          <p:nvCxnSpPr>
            <p:cNvPr id="424" name="Google Shape;424;p44"/>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425" name="Google Shape;425;p44"/>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grpSp>
      <p:sp>
        <p:nvSpPr>
          <p:cNvPr id="426" name="Google Shape;426;p44"/>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427" name="Google Shape;427;p44"/>
          <p:cNvSpPr txBox="1"/>
          <p:nvPr/>
        </p:nvSpPr>
        <p:spPr>
          <a:xfrm>
            <a:off x="7745848" y="1059582"/>
            <a:ext cx="888182" cy="265457"/>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300" b="1">
                <a:solidFill>
                  <a:srgbClr val="00649E"/>
                </a:solidFill>
                <a:latin typeface="Calibri"/>
                <a:ea typeface="Calibri"/>
                <a:cs typeface="Calibri"/>
                <a:sym typeface="Calibri"/>
              </a:rPr>
              <a:t>-12-</a:t>
            </a:r>
            <a:endParaRPr sz="1000"/>
          </a:p>
        </p:txBody>
      </p:sp>
      <p:sp>
        <p:nvSpPr>
          <p:cNvPr id="428" name="Google Shape;428;p44"/>
          <p:cNvSpPr txBox="1"/>
          <p:nvPr/>
        </p:nvSpPr>
        <p:spPr>
          <a:xfrm>
            <a:off x="7745825" y="569078"/>
            <a:ext cx="888300" cy="438600"/>
          </a:xfrm>
          <a:prstGeom prst="rect">
            <a:avLst/>
          </a:prstGeom>
          <a:solidFill>
            <a:srgbClr val="000000">
              <a:alpha val="0"/>
            </a:srgbClr>
          </a:solidFill>
          <a:ln>
            <a:noFill/>
          </a:ln>
        </p:spPr>
        <p:txBody>
          <a:bodyPr spcFirstLastPara="1" wrap="square" lIns="68550" tIns="34250" rIns="68550" bIns="34250" anchor="t" anchorCtr="0">
            <a:spAutoFit/>
          </a:bodyPr>
          <a:lstStyle/>
          <a:p>
            <a:pPr marL="0" lvl="0" indent="0" algn="ctr" rtl="1">
              <a:spcBef>
                <a:spcPts val="0"/>
              </a:spcBef>
              <a:spcAft>
                <a:spcPts val="0"/>
              </a:spcAft>
              <a:buNone/>
            </a:pPr>
            <a:r>
              <a:rPr lang="iw" sz="2400" b="1">
                <a:solidFill>
                  <a:srgbClr val="00649E"/>
                </a:solidFill>
                <a:latin typeface="Calibri"/>
                <a:ea typeface="Calibri"/>
                <a:cs typeface="Calibri"/>
                <a:sym typeface="Calibri"/>
              </a:rPr>
              <a:t>للمعلّم</a:t>
            </a:r>
            <a:endParaRPr sz="2400" b="1">
              <a:solidFill>
                <a:srgbClr val="00649E"/>
              </a:solidFill>
              <a:latin typeface="Calibri"/>
              <a:ea typeface="Calibri"/>
              <a:cs typeface="Calibri"/>
              <a:sym typeface="Calibri"/>
            </a:endParaRPr>
          </a:p>
        </p:txBody>
      </p:sp>
      <p:sp>
        <p:nvSpPr>
          <p:cNvPr id="429" name="Google Shape;429;p44"/>
          <p:cNvSpPr/>
          <p:nvPr/>
        </p:nvSpPr>
        <p:spPr>
          <a:xfrm>
            <a:off x="1825011" y="249492"/>
            <a:ext cx="5742900" cy="273600"/>
          </a:xfrm>
          <a:prstGeom prst="rect">
            <a:avLst/>
          </a:prstGeom>
          <a:noFill/>
          <a:ln>
            <a:noFill/>
          </a:ln>
        </p:spPr>
        <p:txBody>
          <a:bodyPr spcFirstLastPara="1" wrap="square" lIns="68575" tIns="34275" rIns="68575" bIns="34275" anchor="ctr" anchorCtr="0">
            <a:noAutofit/>
          </a:bodyPr>
          <a:lstStyle/>
          <a:p>
            <a:pPr marL="0" marR="0" lvl="0" indent="0" algn="r" rtl="1">
              <a:spcBef>
                <a:spcPts val="0"/>
              </a:spcBef>
              <a:spcAft>
                <a:spcPts val="0"/>
              </a:spcAft>
              <a:buNone/>
            </a:pPr>
            <a:r>
              <a:rPr lang="iw" sz="2100" b="1">
                <a:solidFill>
                  <a:srgbClr val="4A7DBA"/>
                </a:solidFill>
                <a:latin typeface="Calibri"/>
                <a:ea typeface="Calibri"/>
                <a:cs typeface="Calibri"/>
                <a:sym typeface="Calibri"/>
              </a:rPr>
              <a:t>من الخلاف إلى الجدال ومن الجدال إلى المسؤولية</a:t>
            </a:r>
            <a:r>
              <a:rPr lang="iw" sz="1100" b="1">
                <a:solidFill>
                  <a:schemeClr val="dk1"/>
                </a:solidFill>
                <a:latin typeface="Calibri"/>
                <a:ea typeface="Calibri"/>
                <a:cs typeface="Calibri"/>
                <a:sym typeface="Calibri"/>
              </a:rPr>
              <a:t> </a:t>
            </a:r>
            <a:endParaRPr sz="1300" b="1">
              <a:solidFill>
                <a:srgbClr val="00649E"/>
              </a:solidFill>
              <a:latin typeface="Calibri"/>
              <a:ea typeface="Calibri"/>
              <a:cs typeface="Calibri"/>
              <a:sym typeface="Calibri"/>
            </a:endParaRPr>
          </a:p>
          <a:p>
            <a:pPr marL="0" marR="0" lvl="0" indent="0" algn="r" rtl="1">
              <a:spcBef>
                <a:spcPts val="0"/>
              </a:spcBef>
              <a:spcAft>
                <a:spcPts val="0"/>
              </a:spcAft>
              <a:buNone/>
            </a:pPr>
            <a:endParaRPr sz="800" b="1">
              <a:solidFill>
                <a:srgbClr val="00649E"/>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2ED">
            <a:alpha val="41961"/>
          </a:srgbClr>
        </a:solidFill>
        <a:effectLst/>
      </p:bgPr>
    </p:bg>
    <p:spTree>
      <p:nvGrpSpPr>
        <p:cNvPr id="1" name="Shape 434"/>
        <p:cNvGrpSpPr/>
        <p:nvPr/>
      </p:nvGrpSpPr>
      <p:grpSpPr>
        <a:xfrm>
          <a:off x="0" y="0"/>
          <a:ext cx="0" cy="0"/>
          <a:chOff x="0" y="0"/>
          <a:chExt cx="0" cy="0"/>
        </a:xfrm>
      </p:grpSpPr>
      <p:sp>
        <p:nvSpPr>
          <p:cNvPr id="435" name="Google Shape;435;p45"/>
          <p:cNvSpPr txBox="1"/>
          <p:nvPr/>
        </p:nvSpPr>
        <p:spPr>
          <a:xfrm>
            <a:off x="1261333" y="789554"/>
            <a:ext cx="6695879" cy="900343"/>
          </a:xfrm>
          <a:prstGeom prst="rect">
            <a:avLst/>
          </a:prstGeom>
          <a:noFill/>
          <a:ln>
            <a:noFill/>
          </a:ln>
        </p:spPr>
        <p:txBody>
          <a:bodyPr spcFirstLastPara="1" wrap="square" lIns="68575" tIns="34275" rIns="68575" bIns="34275" anchor="t" anchorCtr="0">
            <a:spAutoFit/>
          </a:bodyPr>
          <a:lstStyle/>
          <a:p>
            <a:pPr marL="0" marR="0" lvl="0" indent="0" algn="r" rtl="1">
              <a:lnSpc>
                <a:spcPct val="150000"/>
              </a:lnSpc>
              <a:spcBef>
                <a:spcPts val="0"/>
              </a:spcBef>
              <a:spcAft>
                <a:spcPts val="0"/>
              </a:spcAft>
              <a:buNone/>
            </a:pPr>
            <a:endParaRPr sz="1200" b="1">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endParaRPr sz="1200" b="1">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endParaRPr sz="1300">
              <a:solidFill>
                <a:schemeClr val="dk1"/>
              </a:solidFill>
              <a:latin typeface="Gisha"/>
              <a:ea typeface="Gisha"/>
              <a:cs typeface="Gisha"/>
              <a:sym typeface="Gisha"/>
            </a:endParaRPr>
          </a:p>
        </p:txBody>
      </p:sp>
      <p:sp>
        <p:nvSpPr>
          <p:cNvPr id="436" name="Google Shape;436;p45"/>
          <p:cNvSpPr txBox="1"/>
          <p:nvPr/>
        </p:nvSpPr>
        <p:spPr>
          <a:xfrm>
            <a:off x="1393288" y="806158"/>
            <a:ext cx="6156000" cy="35088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2100" b="1">
                <a:solidFill>
                  <a:srgbClr val="00649E"/>
                </a:solidFill>
                <a:latin typeface="Calibri"/>
                <a:ea typeface="Calibri"/>
                <a:cs typeface="Calibri"/>
                <a:sym typeface="Calibri"/>
              </a:rPr>
              <a:t>الجدال ليس بالضرورة أمراً سلبياً</a:t>
            </a:r>
            <a:endParaRPr sz="2100" b="1">
              <a:solidFill>
                <a:srgbClr val="00649E"/>
              </a:solidFill>
              <a:latin typeface="Calibri"/>
              <a:ea typeface="Calibri"/>
              <a:cs typeface="Calibri"/>
              <a:sym typeface="Calibri"/>
            </a:endParaRPr>
          </a:p>
          <a:p>
            <a:pPr marL="0" lvl="0" indent="0" algn="r" rtl="1">
              <a:spcBef>
                <a:spcPts val="1200"/>
              </a:spcBef>
              <a:spcAft>
                <a:spcPts val="0"/>
              </a:spcAft>
              <a:buNone/>
            </a:pPr>
            <a:r>
              <a:rPr lang="iw" sz="1500" b="0">
                <a:solidFill>
                  <a:srgbClr val="000000"/>
                </a:solidFill>
                <a:latin typeface="Calibri"/>
                <a:ea typeface="Calibri"/>
                <a:cs typeface="Calibri"/>
                <a:sym typeface="Calibri"/>
              </a:rPr>
              <a:t>بمقدور الجدال أن يتيح لنا توضيح موقفنا وشرحه، والإصغاء لموقف مغاير، واستيضاح المسألة، بل وتغيير قناعتنا ورأينا.</a:t>
            </a:r>
            <a:endParaRPr sz="1500" b="0">
              <a:solidFill>
                <a:srgbClr val="000000"/>
              </a:solidFill>
              <a:latin typeface="Calibri"/>
              <a:ea typeface="Calibri"/>
              <a:cs typeface="Calibri"/>
              <a:sym typeface="Calibri"/>
            </a:endParaRPr>
          </a:p>
          <a:p>
            <a:pPr marL="0" lvl="0" indent="0" algn="r" rtl="1">
              <a:spcBef>
                <a:spcPts val="1050"/>
              </a:spcBef>
              <a:spcAft>
                <a:spcPts val="0"/>
              </a:spcAft>
              <a:buNone/>
            </a:pPr>
            <a:r>
              <a:rPr lang="iw" sz="1500" b="0">
                <a:solidFill>
                  <a:srgbClr val="000000"/>
                </a:solidFill>
                <a:latin typeface="Calibri"/>
                <a:ea typeface="Calibri"/>
                <a:cs typeface="Calibri"/>
                <a:sym typeface="Calibri"/>
              </a:rPr>
              <a:t>إنّ الجدال المسؤول ليس مشروطاً بأن يكون هادئاً، أو مريحاً، أو منزوع الغضب؛ إذ يحق للمرء أن يعارض بصرامة وحدة. غير أنّ المسؤولية تُمتحن وتتجلّى في الوجهة التي تُوجَّه إليها تلك المعارضة، وفي التخوم والضوابط التي تمتنع عن تجاوزها.</a:t>
            </a:r>
            <a:endParaRPr sz="1500" b="0">
              <a:solidFill>
                <a:srgbClr val="000000"/>
              </a:solidFill>
              <a:latin typeface="Calibri"/>
              <a:ea typeface="Calibri"/>
              <a:cs typeface="Calibri"/>
              <a:sym typeface="Calibri"/>
            </a:endParaRPr>
          </a:p>
          <a:p>
            <a:pPr marL="0" lvl="0" indent="0" algn="r" rtl="1">
              <a:spcBef>
                <a:spcPts val="1050"/>
              </a:spcBef>
              <a:spcAft>
                <a:spcPts val="0"/>
              </a:spcAft>
              <a:buNone/>
            </a:pPr>
            <a:r>
              <a:rPr lang="iw" sz="1500" b="0">
                <a:solidFill>
                  <a:srgbClr val="000000"/>
                </a:solidFill>
                <a:latin typeface="Calibri"/>
                <a:ea typeface="Calibri"/>
                <a:cs typeface="Calibri"/>
                <a:sym typeface="Calibri"/>
              </a:rPr>
              <a:t>ومع ذلك، فإنّ الجدال قد ينزلق إلى مهاوي الإسكات، والاستخفاف، والإيذاء، والخصومة الهدامة. لذا، فإنّ السؤال الجدير بأن يطرحه مجتمع ينشد حياة مشتركة لا يكمن في ما إذا كانت ستنشأ فيه جدالات، بل في كيفية إدارتها وسيرورتها.</a:t>
            </a:r>
            <a:endParaRPr sz="1500" b="0">
              <a:solidFill>
                <a:srgbClr val="000000"/>
              </a:solidFill>
              <a:latin typeface="Calibri"/>
              <a:ea typeface="Calibri"/>
              <a:cs typeface="Calibri"/>
              <a:sym typeface="Calibri"/>
            </a:endParaRPr>
          </a:p>
          <a:p>
            <a:pPr marL="0" lvl="0" indent="0" algn="r" rtl="1">
              <a:spcBef>
                <a:spcPts val="1800"/>
              </a:spcBef>
              <a:spcAft>
                <a:spcPts val="0"/>
              </a:spcAft>
              <a:buNone/>
            </a:pPr>
            <a:r>
              <a:rPr lang="iw" sz="1500" b="1">
                <a:solidFill>
                  <a:srgbClr val="000000"/>
                </a:solidFill>
                <a:latin typeface="Calibri"/>
                <a:ea typeface="Calibri"/>
                <a:cs typeface="Calibri"/>
                <a:sym typeface="Calibri"/>
              </a:rPr>
              <a:t>ولبلوغ ذلك، يجدر بنا التفكّر والتمعّن في السؤال: </a:t>
            </a:r>
            <a:r>
              <a:rPr lang="iw" sz="1500" b="1">
                <a:solidFill>
                  <a:srgbClr val="00649E"/>
                </a:solidFill>
                <a:latin typeface="Calibri"/>
                <a:ea typeface="Calibri"/>
                <a:cs typeface="Calibri"/>
                <a:sym typeface="Calibri"/>
              </a:rPr>
              <a:t>«كيف نتجادل ونتحاور؟»</a:t>
            </a:r>
            <a:endParaRPr sz="1500" b="1">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440"/>
        <p:cNvGrpSpPr/>
        <p:nvPr/>
      </p:nvGrpSpPr>
      <p:grpSpPr>
        <a:xfrm>
          <a:off x="0" y="0"/>
          <a:ext cx="0" cy="0"/>
          <a:chOff x="0" y="0"/>
          <a:chExt cx="0" cy="0"/>
        </a:xfrm>
      </p:grpSpPr>
      <p:grpSp>
        <p:nvGrpSpPr>
          <p:cNvPr id="441" name="Google Shape;441;p46"/>
          <p:cNvGrpSpPr/>
          <p:nvPr/>
        </p:nvGrpSpPr>
        <p:grpSpPr>
          <a:xfrm>
            <a:off x="1825005" y="249492"/>
            <a:ext cx="8632893" cy="322013"/>
            <a:chOff x="5809602" y="332656"/>
            <a:chExt cx="6383986" cy="429351"/>
          </a:xfrm>
        </p:grpSpPr>
        <p:cxnSp>
          <p:nvCxnSpPr>
            <p:cNvPr id="442" name="Google Shape;442;p46"/>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443" name="Google Shape;443;p46"/>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444" name="Google Shape;444;p46"/>
            <p:cNvSpPr/>
            <p:nvPr/>
          </p:nvSpPr>
          <p:spPr>
            <a:xfrm>
              <a:off x="5809602" y="332656"/>
              <a:ext cx="4246800" cy="364800"/>
            </a:xfrm>
            <a:prstGeom prst="rect">
              <a:avLst/>
            </a:prstGeom>
            <a:solidFill>
              <a:srgbClr val="000000">
                <a:alpha val="0"/>
              </a:srgbClr>
            </a:solidFill>
            <a:ln>
              <a:noFill/>
            </a:ln>
          </p:spPr>
          <p:txBody>
            <a:bodyPr spcFirstLastPara="1" wrap="square" lIns="68475" tIns="34175" rIns="68475" bIns="34175" anchor="ctr" anchorCtr="0">
              <a:noAutofit/>
            </a:bodyPr>
            <a:lstStyle/>
            <a:p>
              <a:pPr marL="0" lvl="0" indent="0" algn="r" rtl="1">
                <a:spcBef>
                  <a:spcPts val="0"/>
                </a:spcBef>
                <a:spcAft>
                  <a:spcPts val="0"/>
                </a:spcAft>
                <a:buNone/>
              </a:pPr>
              <a:r>
                <a:rPr lang="iw" sz="1800" b="1" i="0">
                  <a:solidFill>
                    <a:srgbClr val="00649E"/>
                  </a:solidFill>
                  <a:latin typeface="Calibri"/>
                  <a:ea typeface="Calibri"/>
                  <a:cs typeface="Calibri"/>
                  <a:sym typeface="Calibri"/>
                </a:rPr>
                <a:t>مقترح توسّع وتعمّق لطلاب المرحلة الثانوية</a:t>
              </a:r>
              <a:endParaRPr sz="1800" b="1" i="0">
                <a:solidFill>
                  <a:srgbClr val="00649E"/>
                </a:solidFill>
              </a:endParaRPr>
            </a:p>
          </p:txBody>
        </p:sp>
      </p:grpSp>
      <p:sp>
        <p:nvSpPr>
          <p:cNvPr id="445" name="Google Shape;445;p46"/>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446" name="Google Shape;446;p46"/>
          <p:cNvSpPr txBox="1"/>
          <p:nvPr/>
        </p:nvSpPr>
        <p:spPr>
          <a:xfrm>
            <a:off x="7745844" y="1059580"/>
            <a:ext cx="888300" cy="265500"/>
          </a:xfrm>
          <a:prstGeom prst="rect">
            <a:avLst/>
          </a:prstGeom>
          <a:solidFill>
            <a:srgbClr val="000000">
              <a:alpha val="0"/>
            </a:srgbClr>
          </a:solidFill>
          <a:ln>
            <a:noFill/>
          </a:ln>
        </p:spPr>
        <p:txBody>
          <a:bodyPr spcFirstLastPara="1" wrap="square" lIns="68475" tIns="34175" rIns="68475" bIns="34175" anchor="t" anchorCtr="0">
            <a:spAutoFit/>
          </a:bodyPr>
          <a:lstStyle/>
          <a:p>
            <a:pPr marL="0" lvl="0" indent="0" algn="ctr" rtl="1">
              <a:spcBef>
                <a:spcPts val="0"/>
              </a:spcBef>
              <a:spcAft>
                <a:spcPts val="0"/>
              </a:spcAft>
              <a:buNone/>
            </a:pPr>
            <a:r>
              <a:rPr lang="iw" sz="1203" b="1" i="0">
                <a:solidFill>
                  <a:srgbClr val="00649E"/>
                </a:solidFill>
                <a:latin typeface="Calibri"/>
                <a:ea typeface="Calibri"/>
                <a:cs typeface="Calibri"/>
                <a:sym typeface="Calibri"/>
              </a:rPr>
              <a:t>(13)</a:t>
            </a:r>
            <a:endParaRPr sz="1203" b="1" i="0">
              <a:solidFill>
                <a:srgbClr val="00649E"/>
              </a:solidFill>
              <a:latin typeface="Calibri"/>
              <a:ea typeface="Calibri"/>
              <a:cs typeface="Calibri"/>
              <a:sym typeface="Calibri"/>
            </a:endParaRPr>
          </a:p>
        </p:txBody>
      </p:sp>
      <p:sp>
        <p:nvSpPr>
          <p:cNvPr id="447" name="Google Shape;447;p46"/>
          <p:cNvSpPr txBox="1"/>
          <p:nvPr/>
        </p:nvSpPr>
        <p:spPr>
          <a:xfrm>
            <a:off x="1062066" y="1334948"/>
            <a:ext cx="6478500" cy="1400400"/>
          </a:xfrm>
          <a:prstGeom prst="rect">
            <a:avLst/>
          </a:prstGeom>
          <a:solidFill>
            <a:srgbClr val="000000">
              <a:alpha val="0"/>
            </a:srgbClr>
          </a:solidFill>
          <a:ln>
            <a:noFill/>
          </a:ln>
        </p:spPr>
        <p:txBody>
          <a:bodyPr spcFirstLastPara="1" wrap="square" lIns="68475" tIns="34175" rIns="68475" bIns="34175" anchor="t" anchorCtr="0">
            <a:spAutoFit/>
          </a:bodyPr>
          <a:lstStyle/>
          <a:p>
            <a:pPr marL="457200" lvl="0" indent="-330200" algn="r" rtl="1">
              <a:spcBef>
                <a:spcPts val="0"/>
              </a:spcBef>
              <a:spcAft>
                <a:spcPts val="0"/>
              </a:spcAft>
              <a:buClr>
                <a:srgbClr val="000000"/>
              </a:buClr>
              <a:buSzPts val="1600"/>
              <a:buFont typeface="Calibri"/>
              <a:buAutoNum type="arabicPeriod"/>
            </a:pPr>
            <a:r>
              <a:rPr lang="iw" sz="1600" b="1" i="0">
                <a:solidFill>
                  <a:srgbClr val="000000"/>
                </a:solidFill>
                <a:latin typeface="Calibri"/>
                <a:ea typeface="Calibri"/>
                <a:cs typeface="Calibri"/>
                <a:sym typeface="Calibri"/>
              </a:rPr>
              <a:t>ما الدلالة المقصودة من وراء مفهومَيْ: «الشرعي» و«المسؤول»؟</a:t>
            </a:r>
            <a:endParaRPr sz="1600" b="1" i="0">
              <a:solidFill>
                <a:srgbClr val="000000"/>
              </a:solidFill>
              <a:latin typeface="Calibri"/>
              <a:ea typeface="Calibri"/>
              <a:cs typeface="Calibri"/>
              <a:sym typeface="Calibri"/>
            </a:endParaRPr>
          </a:p>
          <a:p>
            <a:pPr marL="457200" lvl="0" indent="-330200" algn="r" rtl="1">
              <a:spcBef>
                <a:spcPts val="900"/>
              </a:spcBef>
              <a:spcAft>
                <a:spcPts val="0"/>
              </a:spcAft>
              <a:buClr>
                <a:srgbClr val="000000"/>
              </a:buClr>
              <a:buSzPts val="1600"/>
              <a:buFont typeface="Calibri"/>
              <a:buAutoNum type="arabicPeriod"/>
            </a:pPr>
            <a:r>
              <a:rPr lang="iw" sz="1600" b="1" i="0">
                <a:solidFill>
                  <a:srgbClr val="000000"/>
                </a:solidFill>
                <a:latin typeface="Calibri"/>
                <a:ea typeface="Calibri"/>
                <a:cs typeface="Calibri"/>
                <a:sym typeface="Calibri"/>
              </a:rPr>
              <a:t>بمَ يتمايز المفهومان أحدهما عن الآخر؟</a:t>
            </a:r>
            <a:endParaRPr sz="1600" b="1" i="0">
              <a:solidFill>
                <a:srgbClr val="000000"/>
              </a:solidFill>
              <a:latin typeface="Calibri"/>
              <a:ea typeface="Calibri"/>
              <a:cs typeface="Calibri"/>
              <a:sym typeface="Calibri"/>
            </a:endParaRPr>
          </a:p>
          <a:p>
            <a:pPr marL="457200" lvl="0" indent="-330200" algn="r" rtl="1">
              <a:spcBef>
                <a:spcPts val="900"/>
              </a:spcBef>
              <a:spcAft>
                <a:spcPts val="0"/>
              </a:spcAft>
              <a:buClr>
                <a:srgbClr val="000000"/>
              </a:buClr>
              <a:buSzPts val="1600"/>
              <a:buFont typeface="Calibri"/>
              <a:buAutoNum type="arabicPeriod"/>
            </a:pPr>
            <a:r>
              <a:rPr lang="iw" sz="1600" b="1" i="0">
                <a:solidFill>
                  <a:srgbClr val="000000"/>
                </a:solidFill>
                <a:latin typeface="Calibri"/>
                <a:ea typeface="Calibri"/>
                <a:cs typeface="Calibri"/>
                <a:sym typeface="Calibri"/>
              </a:rPr>
              <a:t>هل كل ما هو «شرعي» ومباح قوله، يُعدّ بالضرورة «مسؤولاً» أيضاً؟</a:t>
            </a:r>
            <a:endParaRPr sz="1600" b="1" i="0">
              <a:solidFill>
                <a:srgbClr val="000000"/>
              </a:solidFill>
              <a:latin typeface="Calibri"/>
              <a:ea typeface="Calibri"/>
              <a:cs typeface="Calibri"/>
              <a:sym typeface="Calibri"/>
            </a:endParaRPr>
          </a:p>
          <a:p>
            <a:pPr marL="457200" lvl="0" indent="-330200" algn="r" rtl="1">
              <a:spcBef>
                <a:spcPts val="900"/>
              </a:spcBef>
              <a:spcAft>
                <a:spcPts val="0"/>
              </a:spcAft>
              <a:buClr>
                <a:srgbClr val="000000"/>
              </a:buClr>
              <a:buSzPts val="1600"/>
              <a:buFont typeface="Calibri"/>
              <a:buAutoNum type="arabicPeriod"/>
            </a:pPr>
            <a:r>
              <a:rPr lang="iw" sz="1600" b="1" i="0">
                <a:solidFill>
                  <a:srgbClr val="000000"/>
                </a:solidFill>
                <a:latin typeface="Calibri"/>
                <a:ea typeface="Calibri"/>
                <a:cs typeface="Calibri"/>
                <a:sym typeface="Calibri"/>
              </a:rPr>
              <a:t>هل الخطاب الذي يفتقر إلى المسؤولية يُعدّ حتماً خطاباً غير شرعي؟</a:t>
            </a:r>
            <a:endParaRPr sz="1600" b="1" i="0">
              <a:solidFill>
                <a:srgbClr val="000000"/>
              </a:solidFill>
              <a:latin typeface="Calibri"/>
              <a:ea typeface="Calibri"/>
              <a:cs typeface="Calibri"/>
              <a:sym typeface="Calibri"/>
            </a:endParaRPr>
          </a:p>
        </p:txBody>
      </p:sp>
      <p:sp>
        <p:nvSpPr>
          <p:cNvPr id="448" name="Google Shape;448;p46"/>
          <p:cNvSpPr txBox="1"/>
          <p:nvPr/>
        </p:nvSpPr>
        <p:spPr>
          <a:xfrm>
            <a:off x="7745825" y="569078"/>
            <a:ext cx="888300" cy="410700"/>
          </a:xfrm>
          <a:prstGeom prst="rect">
            <a:avLst/>
          </a:prstGeom>
          <a:solidFill>
            <a:srgbClr val="000000">
              <a:alpha val="0"/>
            </a:srgbClr>
          </a:solidFill>
          <a:ln>
            <a:noFill/>
          </a:ln>
        </p:spPr>
        <p:txBody>
          <a:bodyPr spcFirstLastPara="1" wrap="square" lIns="68475" tIns="34175" rIns="68475" bIns="34175" anchor="t" anchorCtr="0">
            <a:spAutoFit/>
          </a:bodyPr>
          <a:lstStyle/>
          <a:p>
            <a:pPr marL="0" lvl="0" indent="0" algn="ctr" rtl="1">
              <a:spcBef>
                <a:spcPts val="0"/>
              </a:spcBef>
              <a:spcAft>
                <a:spcPts val="0"/>
              </a:spcAft>
              <a:buNone/>
            </a:pPr>
            <a:r>
              <a:rPr lang="iw" sz="2220" b="1" i="0">
                <a:solidFill>
                  <a:srgbClr val="00649E"/>
                </a:solidFill>
                <a:latin typeface="Calibri"/>
                <a:ea typeface="Calibri"/>
                <a:cs typeface="Calibri"/>
                <a:sym typeface="Calibri"/>
              </a:rPr>
              <a:t>للمعلّم</a:t>
            </a:r>
            <a:endParaRPr sz="2220" b="1" i="0">
              <a:solidFill>
                <a:srgbClr val="00649E"/>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2ED">
            <a:alpha val="41961"/>
          </a:srgbClr>
        </a:solidFill>
        <a:effectLst/>
      </p:bgPr>
    </p:bg>
    <p:spTree>
      <p:nvGrpSpPr>
        <p:cNvPr id="1" name="Shape 452"/>
        <p:cNvGrpSpPr/>
        <p:nvPr/>
      </p:nvGrpSpPr>
      <p:grpSpPr>
        <a:xfrm>
          <a:off x="0" y="0"/>
          <a:ext cx="0" cy="0"/>
          <a:chOff x="0" y="0"/>
          <a:chExt cx="0" cy="0"/>
        </a:xfrm>
      </p:grpSpPr>
      <p:sp>
        <p:nvSpPr>
          <p:cNvPr id="453" name="Google Shape;453;p47"/>
          <p:cNvSpPr txBox="1"/>
          <p:nvPr/>
        </p:nvSpPr>
        <p:spPr>
          <a:xfrm>
            <a:off x="1261333" y="789554"/>
            <a:ext cx="6695879" cy="900343"/>
          </a:xfrm>
          <a:prstGeom prst="rect">
            <a:avLst/>
          </a:prstGeom>
          <a:noFill/>
          <a:ln>
            <a:noFill/>
          </a:ln>
        </p:spPr>
        <p:txBody>
          <a:bodyPr spcFirstLastPara="1" wrap="square" lIns="68575" tIns="34275" rIns="68575" bIns="34275" anchor="t" anchorCtr="0">
            <a:spAutoFit/>
          </a:bodyPr>
          <a:lstStyle/>
          <a:p>
            <a:pPr marL="0" marR="0" lvl="0" indent="0" algn="r" rtl="1">
              <a:lnSpc>
                <a:spcPct val="150000"/>
              </a:lnSpc>
              <a:spcBef>
                <a:spcPts val="0"/>
              </a:spcBef>
              <a:spcAft>
                <a:spcPts val="0"/>
              </a:spcAft>
              <a:buNone/>
            </a:pPr>
            <a:endParaRPr sz="1200" b="1">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endParaRPr sz="1200" b="1">
              <a:solidFill>
                <a:schemeClr val="dk1"/>
              </a:solidFill>
              <a:latin typeface="Calibri"/>
              <a:ea typeface="Calibri"/>
              <a:cs typeface="Calibri"/>
              <a:sym typeface="Calibri"/>
            </a:endParaRPr>
          </a:p>
          <a:p>
            <a:pPr marL="0" marR="0" lvl="0" indent="0" algn="r" rtl="1">
              <a:lnSpc>
                <a:spcPct val="150000"/>
              </a:lnSpc>
              <a:spcBef>
                <a:spcPts val="0"/>
              </a:spcBef>
              <a:spcAft>
                <a:spcPts val="0"/>
              </a:spcAft>
              <a:buNone/>
            </a:pPr>
            <a:endParaRPr sz="1300">
              <a:solidFill>
                <a:schemeClr val="dk1"/>
              </a:solidFill>
              <a:latin typeface="Gisha"/>
              <a:ea typeface="Gisha"/>
              <a:cs typeface="Gisha"/>
              <a:sym typeface="Gisha"/>
            </a:endParaRPr>
          </a:p>
        </p:txBody>
      </p:sp>
      <p:pic>
        <p:nvPicPr>
          <p:cNvPr id="454" name="Google Shape;454;p47"/>
          <p:cNvPicPr preferRelativeResize="0"/>
          <p:nvPr/>
        </p:nvPicPr>
        <p:blipFill rotWithShape="1">
          <a:blip r:embed="rId3">
            <a:alphaModFix/>
          </a:blip>
          <a:srcRect/>
          <a:stretch/>
        </p:blipFill>
        <p:spPr>
          <a:xfrm>
            <a:off x="489622" y="608336"/>
            <a:ext cx="5556975" cy="3704650"/>
          </a:xfrm>
          <a:prstGeom prst="rect">
            <a:avLst/>
          </a:prstGeom>
          <a:noFill/>
          <a:ln>
            <a:noFill/>
          </a:ln>
        </p:spPr>
      </p:pic>
      <p:sp>
        <p:nvSpPr>
          <p:cNvPr id="455" name="Google Shape;455;p47"/>
          <p:cNvSpPr txBox="1"/>
          <p:nvPr/>
        </p:nvSpPr>
        <p:spPr>
          <a:xfrm>
            <a:off x="6137977" y="951570"/>
            <a:ext cx="2474700" cy="2147100"/>
          </a:xfrm>
          <a:prstGeom prst="rect">
            <a:avLst/>
          </a:prstGeom>
          <a:noFill/>
          <a:ln>
            <a:noFill/>
          </a:ln>
        </p:spPr>
        <p:txBody>
          <a:bodyPr spcFirstLastPara="1" wrap="square" lIns="68575" tIns="34275" rIns="68575" bIns="34275" anchor="t" anchorCtr="0">
            <a:spAutoFit/>
          </a:bodyPr>
          <a:lstStyle/>
          <a:p>
            <a:pPr marL="0" marR="0" lvl="0" indent="0" algn="r" rtl="1">
              <a:spcBef>
                <a:spcPts val="0"/>
              </a:spcBef>
              <a:spcAft>
                <a:spcPts val="0"/>
              </a:spcAft>
              <a:buNone/>
            </a:pPr>
            <a:r>
              <a:rPr lang="iw" sz="1500" b="1">
                <a:solidFill>
                  <a:srgbClr val="00649E"/>
                </a:solidFill>
                <a:latin typeface="Calibri"/>
                <a:ea typeface="Calibri"/>
                <a:cs typeface="Calibri"/>
                <a:sym typeface="Calibri"/>
              </a:rPr>
              <a:t> الخطاب / الحوار الشرعي</a:t>
            </a:r>
            <a:r>
              <a:rPr lang="iw" sz="1500">
                <a:solidFill>
                  <a:srgbClr val="00649E"/>
                </a:solidFill>
                <a:latin typeface="Calibri"/>
                <a:ea typeface="Calibri"/>
                <a:cs typeface="Calibri"/>
                <a:sym typeface="Calibri"/>
              </a:rPr>
              <a:t> </a:t>
            </a:r>
            <a:endParaRPr sz="1000"/>
          </a:p>
          <a:p>
            <a:pPr marL="0" marR="0" lvl="0" indent="0" algn="r" rtl="1">
              <a:spcBef>
                <a:spcPts val="0"/>
              </a:spcBef>
              <a:spcAft>
                <a:spcPts val="0"/>
              </a:spcAft>
              <a:buNone/>
            </a:pPr>
            <a:r>
              <a:rPr lang="iw" sz="1500">
                <a:solidFill>
                  <a:srgbClr val="00649E"/>
                </a:solidFill>
                <a:latin typeface="Calibri"/>
                <a:ea typeface="Calibri"/>
                <a:cs typeface="Calibri"/>
                <a:sym typeface="Calibri"/>
              </a:rPr>
              <a:t>.يتحقق ويتجسد داخل حدود الخطاب وقواعد اللعبة الديمقراطية. </a:t>
            </a:r>
            <a:endParaRPr sz="1500">
              <a:solidFill>
                <a:srgbClr val="00649E"/>
              </a:solidFill>
              <a:latin typeface="Calibri"/>
              <a:ea typeface="Calibri"/>
              <a:cs typeface="Calibri"/>
              <a:sym typeface="Calibri"/>
            </a:endParaRPr>
          </a:p>
          <a:p>
            <a:pPr marL="0" marR="0" lvl="0" indent="0" algn="r" rtl="1">
              <a:spcBef>
                <a:spcPts val="0"/>
              </a:spcBef>
              <a:spcAft>
                <a:spcPts val="0"/>
              </a:spcAft>
              <a:buNone/>
            </a:pPr>
            <a:endParaRPr sz="1500">
              <a:solidFill>
                <a:srgbClr val="00649E"/>
              </a:solidFill>
              <a:latin typeface="Calibri"/>
              <a:ea typeface="Calibri"/>
              <a:cs typeface="Calibri"/>
              <a:sym typeface="Calibri"/>
            </a:endParaRPr>
          </a:p>
          <a:p>
            <a:pPr marL="0" marR="0" lvl="0" indent="0" algn="r" rtl="1">
              <a:spcBef>
                <a:spcPts val="0"/>
              </a:spcBef>
              <a:spcAft>
                <a:spcPts val="0"/>
              </a:spcAft>
              <a:buNone/>
            </a:pPr>
            <a:r>
              <a:rPr lang="iw" sz="1500" b="1">
                <a:solidFill>
                  <a:srgbClr val="00649E"/>
                </a:solidFill>
                <a:latin typeface="Calibri"/>
                <a:ea typeface="Calibri"/>
                <a:cs typeface="Calibri"/>
                <a:sym typeface="Calibri"/>
              </a:rPr>
              <a:t>الخطاب / الحوار المسؤول </a:t>
            </a:r>
            <a:endParaRPr sz="1000"/>
          </a:p>
          <a:p>
            <a:pPr marL="0" marR="0" lvl="0" indent="0" algn="r" rtl="1">
              <a:spcBef>
                <a:spcPts val="0"/>
              </a:spcBef>
              <a:spcAft>
                <a:spcPts val="0"/>
              </a:spcAft>
              <a:buNone/>
            </a:pPr>
            <a:r>
              <a:rPr lang="iw" sz="1500">
                <a:solidFill>
                  <a:srgbClr val="00649E"/>
                </a:solidFill>
                <a:latin typeface="Calibri"/>
                <a:ea typeface="Calibri"/>
                <a:cs typeface="Calibri"/>
                <a:sym typeface="Calibri"/>
              </a:rPr>
              <a:t>.يأخذ بعين الاعتبار الكيفية التي يُدار بها الخلاف، والإنسان الماثل أمامنا كشريك وكرامة، واستمرارية الحياة في الحيز المشترك. </a:t>
            </a:r>
            <a:endParaRPr sz="1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459"/>
        <p:cNvGrpSpPr/>
        <p:nvPr/>
      </p:nvGrpSpPr>
      <p:grpSpPr>
        <a:xfrm>
          <a:off x="0" y="0"/>
          <a:ext cx="0" cy="0"/>
          <a:chOff x="0" y="0"/>
          <a:chExt cx="0" cy="0"/>
        </a:xfrm>
      </p:grpSpPr>
      <p:grpSp>
        <p:nvGrpSpPr>
          <p:cNvPr id="460" name="Google Shape;460;p48"/>
          <p:cNvGrpSpPr/>
          <p:nvPr/>
        </p:nvGrpSpPr>
        <p:grpSpPr>
          <a:xfrm>
            <a:off x="1825005" y="249492"/>
            <a:ext cx="8632893" cy="322013"/>
            <a:chOff x="5809602" y="332656"/>
            <a:chExt cx="6383986" cy="429351"/>
          </a:xfrm>
        </p:grpSpPr>
        <p:cxnSp>
          <p:nvCxnSpPr>
            <p:cNvPr id="461" name="Google Shape;461;p48"/>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462" name="Google Shape;462;p48"/>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463" name="Google Shape;463;p48"/>
            <p:cNvSpPr/>
            <p:nvPr/>
          </p:nvSpPr>
          <p:spPr>
            <a:xfrm>
              <a:off x="5809602" y="332656"/>
              <a:ext cx="4246800" cy="364800"/>
            </a:xfrm>
            <a:prstGeom prst="rect">
              <a:avLst/>
            </a:prstGeom>
            <a:solidFill>
              <a:srgbClr val="000000">
                <a:alpha val="0"/>
              </a:srgbClr>
            </a:solidFill>
            <a:ln>
              <a:noFill/>
            </a:ln>
          </p:spPr>
          <p:txBody>
            <a:bodyPr spcFirstLastPara="1" wrap="square" lIns="68575" tIns="34275" rIns="68575" bIns="34275" anchor="ctr" anchorCtr="0">
              <a:noAutofit/>
            </a:bodyPr>
            <a:lstStyle/>
            <a:p>
              <a:pPr marL="0" lvl="0" indent="0" algn="r" rtl="1">
                <a:spcBef>
                  <a:spcPts val="0"/>
                </a:spcBef>
                <a:spcAft>
                  <a:spcPts val="0"/>
                </a:spcAft>
                <a:buNone/>
              </a:pPr>
              <a:r>
                <a:rPr lang="iw" sz="1055" b="1" i="0"/>
                <a:t> </a:t>
              </a:r>
              <a:endParaRPr sz="2100" b="1" i="0"/>
            </a:p>
            <a:p>
              <a:pPr marL="0" lvl="0" indent="0" algn="r" rtl="1">
                <a:spcBef>
                  <a:spcPts val="0"/>
                </a:spcBef>
                <a:spcAft>
                  <a:spcPts val="0"/>
                </a:spcAft>
                <a:buNone/>
              </a:pPr>
              <a:r>
                <a:rPr lang="iw" sz="2100" b="1" i="0">
                  <a:solidFill>
                    <a:srgbClr val="00649E"/>
                  </a:solidFill>
                  <a:latin typeface="Calibri"/>
                  <a:ea typeface="Calibri"/>
                  <a:cs typeface="Calibri"/>
                  <a:sym typeface="Calibri"/>
                </a:rPr>
                <a:t>الانتقال نحو المسؤولي</a:t>
              </a:r>
              <a:r>
                <a:rPr lang="iw" sz="2183" b="1" i="0">
                  <a:solidFill>
                    <a:srgbClr val="00649E"/>
                  </a:solidFill>
                  <a:latin typeface="Calibri"/>
                  <a:ea typeface="Calibri"/>
                  <a:cs typeface="Calibri"/>
                  <a:sym typeface="Calibri"/>
                </a:rPr>
                <a:t>ة</a:t>
              </a:r>
              <a:endParaRPr sz="1955" b="1" i="0"/>
            </a:p>
          </p:txBody>
        </p:sp>
      </p:grpSp>
      <p:sp>
        <p:nvSpPr>
          <p:cNvPr id="464" name="Google Shape;464;p48"/>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465" name="Google Shape;465;p48"/>
          <p:cNvSpPr txBox="1"/>
          <p:nvPr/>
        </p:nvSpPr>
        <p:spPr>
          <a:xfrm>
            <a:off x="7745844" y="1059580"/>
            <a:ext cx="888300" cy="2655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ctr" rtl="1">
              <a:spcBef>
                <a:spcPts val="0"/>
              </a:spcBef>
              <a:spcAft>
                <a:spcPts val="0"/>
              </a:spcAft>
              <a:buNone/>
            </a:pPr>
            <a:r>
              <a:rPr lang="iw" sz="1203" b="1" i="0">
                <a:solidFill>
                  <a:srgbClr val="00649E"/>
                </a:solidFill>
                <a:latin typeface="Calibri"/>
                <a:ea typeface="Calibri"/>
                <a:cs typeface="Calibri"/>
                <a:sym typeface="Calibri"/>
              </a:rPr>
              <a:t>(14)</a:t>
            </a:r>
            <a:endParaRPr sz="1203" b="1" i="0">
              <a:solidFill>
                <a:srgbClr val="00649E"/>
              </a:solidFill>
              <a:latin typeface="Calibri"/>
              <a:ea typeface="Calibri"/>
              <a:cs typeface="Calibri"/>
              <a:sym typeface="Calibri"/>
            </a:endParaRPr>
          </a:p>
        </p:txBody>
      </p:sp>
      <p:sp>
        <p:nvSpPr>
          <p:cNvPr id="466" name="Google Shape;466;p48"/>
          <p:cNvSpPr txBox="1"/>
          <p:nvPr/>
        </p:nvSpPr>
        <p:spPr>
          <a:xfrm>
            <a:off x="1062066" y="789554"/>
            <a:ext cx="6478500" cy="39240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i="0">
                <a:solidFill>
                  <a:srgbClr val="00649E"/>
                </a:solidFill>
                <a:latin typeface="Calibri"/>
                <a:ea typeface="Calibri"/>
                <a:cs typeface="Calibri"/>
                <a:sym typeface="Calibri"/>
              </a:rPr>
              <a:t>يُذكّر المعلّم / تُذكّر المعلّمة </a:t>
            </a:r>
            <a:r>
              <a:rPr lang="iw" sz="1500" b="1" i="0">
                <a:solidFill>
                  <a:srgbClr val="000000"/>
                </a:solidFill>
                <a:latin typeface="Calibri"/>
                <a:ea typeface="Calibri"/>
                <a:cs typeface="Calibri"/>
                <a:sym typeface="Calibri"/>
              </a:rPr>
              <a:t>الصف بلحظة عينية محددة وقعت أثناء تمرين «عبارات الموقف»، ارتبطت بعبارة أثارت عاصفة وتوتراً لدى عدد من الطلاب والطالبات.</a:t>
            </a:r>
            <a:endParaRPr sz="1500" b="1" i="0">
              <a:solidFill>
                <a:srgbClr val="00649E"/>
              </a:solidFill>
              <a:latin typeface="Calibri"/>
              <a:ea typeface="Calibri"/>
              <a:cs typeface="Calibri"/>
              <a:sym typeface="Calibri"/>
            </a:endParaRPr>
          </a:p>
          <a:p>
            <a:pPr marL="0" lvl="0" indent="0" algn="r" rtl="1">
              <a:spcBef>
                <a:spcPts val="0"/>
              </a:spcBef>
              <a:spcAft>
                <a:spcPts val="0"/>
              </a:spcAft>
              <a:buNone/>
            </a:pPr>
            <a:r>
              <a:rPr lang="iw" sz="1500" b="1" i="0">
                <a:solidFill>
                  <a:srgbClr val="00649E"/>
                </a:solidFill>
                <a:latin typeface="Calibri"/>
                <a:ea typeface="Calibri"/>
                <a:cs typeface="Calibri"/>
                <a:sym typeface="Calibri"/>
              </a:rPr>
              <a:t> </a:t>
            </a:r>
            <a:endParaRPr sz="1500" b="1" i="0">
              <a:solidFill>
                <a:srgbClr val="00649E"/>
              </a:solidFill>
              <a:latin typeface="Calibri"/>
              <a:ea typeface="Calibri"/>
              <a:cs typeface="Calibri"/>
              <a:sym typeface="Calibri"/>
            </a:endParaRPr>
          </a:p>
          <a:p>
            <a:pPr marL="0" lvl="0" indent="0" algn="r" rtl="1">
              <a:spcBef>
                <a:spcPts val="0"/>
              </a:spcBef>
              <a:spcAft>
                <a:spcPts val="0"/>
              </a:spcAft>
              <a:buNone/>
            </a:pPr>
            <a:r>
              <a:rPr lang="iw" sz="1500" b="1" i="0">
                <a:solidFill>
                  <a:srgbClr val="00649E"/>
                </a:solidFill>
                <a:latin typeface="Calibri"/>
                <a:ea typeface="Calibri"/>
                <a:cs typeface="Calibri"/>
                <a:sym typeface="Calibri"/>
              </a:rPr>
              <a:t> </a:t>
            </a:r>
            <a:endParaRPr sz="1500" b="1" i="0">
              <a:solidFill>
                <a:srgbClr val="00649E"/>
              </a:solidFill>
              <a:latin typeface="Calibri"/>
              <a:ea typeface="Calibri"/>
              <a:cs typeface="Calibri"/>
              <a:sym typeface="Calibri"/>
            </a:endParaRPr>
          </a:p>
          <a:p>
            <a:pPr marL="0" lvl="0" indent="0" algn="r" rtl="1">
              <a:spcBef>
                <a:spcPts val="0"/>
              </a:spcBef>
              <a:spcAft>
                <a:spcPts val="0"/>
              </a:spcAft>
              <a:buNone/>
            </a:pPr>
            <a:r>
              <a:rPr lang="iw" sz="1500" b="1" i="0">
                <a:solidFill>
                  <a:srgbClr val="00649E"/>
                </a:solidFill>
                <a:latin typeface="Calibri"/>
                <a:ea typeface="Calibri"/>
                <a:cs typeface="Calibri"/>
                <a:sym typeface="Calibri"/>
              </a:rPr>
              <a:t>يطرح المعلّم / تطرح المعلّمة السؤال الآتي: </a:t>
            </a:r>
            <a:r>
              <a:rPr lang="iw" sz="1500" b="1" i="0">
                <a:solidFill>
                  <a:srgbClr val="000000"/>
                </a:solidFill>
                <a:latin typeface="Calibri"/>
                <a:ea typeface="Calibri"/>
                <a:cs typeface="Calibri"/>
                <a:sym typeface="Calibri"/>
              </a:rPr>
              <a:t>«هبْ أنّكم تعارضون أمراً سمعتموه، فما هي الخيارات والمسالك المتاحة أمامكم للتصرف؟»</a:t>
            </a:r>
            <a:endParaRPr sz="1500" b="1" i="0">
              <a:solidFill>
                <a:srgbClr val="00649E"/>
              </a:solidFill>
              <a:latin typeface="Calibri"/>
              <a:ea typeface="Calibri"/>
              <a:cs typeface="Calibri"/>
              <a:sym typeface="Calibri"/>
            </a:endParaRPr>
          </a:p>
          <a:p>
            <a:pPr marL="0" lvl="0" indent="0" algn="r" rtl="1">
              <a:spcBef>
                <a:spcPts val="0"/>
              </a:spcBef>
              <a:spcAft>
                <a:spcPts val="0"/>
              </a:spcAft>
              <a:buNone/>
            </a:pPr>
            <a:r>
              <a:rPr lang="iw" sz="1500" b="1" i="0">
                <a:solidFill>
                  <a:srgbClr val="00649E"/>
                </a:solidFill>
                <a:latin typeface="Calibri"/>
                <a:ea typeface="Calibri"/>
                <a:cs typeface="Calibri"/>
                <a:sym typeface="Calibri"/>
              </a:rPr>
              <a:t> </a:t>
            </a:r>
            <a:endParaRPr sz="1500" b="1" i="0">
              <a:solidFill>
                <a:srgbClr val="00649E"/>
              </a:solidFill>
              <a:latin typeface="Calibri"/>
              <a:ea typeface="Calibri"/>
              <a:cs typeface="Calibri"/>
              <a:sym typeface="Calibri"/>
            </a:endParaRPr>
          </a:p>
          <a:p>
            <a:pPr marL="0" lvl="0" indent="0" algn="r" rtl="1">
              <a:spcBef>
                <a:spcPts val="0"/>
              </a:spcBef>
              <a:spcAft>
                <a:spcPts val="0"/>
              </a:spcAft>
              <a:buNone/>
            </a:pPr>
            <a:r>
              <a:rPr lang="iw" sz="1500" b="1" i="0">
                <a:solidFill>
                  <a:srgbClr val="00649E"/>
                </a:solidFill>
                <a:latin typeface="Calibri"/>
                <a:ea typeface="Calibri"/>
                <a:cs typeface="Calibri"/>
                <a:sym typeface="Calibri"/>
              </a:rPr>
              <a:t> </a:t>
            </a:r>
            <a:endParaRPr sz="1500" b="1" i="0">
              <a:solidFill>
                <a:srgbClr val="00649E"/>
              </a:solidFill>
              <a:latin typeface="Calibri"/>
              <a:ea typeface="Calibri"/>
              <a:cs typeface="Calibri"/>
              <a:sym typeface="Calibri"/>
            </a:endParaRPr>
          </a:p>
          <a:p>
            <a:pPr marL="0" lvl="0" indent="0" algn="r" rtl="1">
              <a:spcBef>
                <a:spcPts val="0"/>
              </a:spcBef>
              <a:spcAft>
                <a:spcPts val="0"/>
              </a:spcAft>
              <a:buNone/>
            </a:pPr>
            <a:r>
              <a:rPr lang="iw" sz="1500" b="1" i="0">
                <a:solidFill>
                  <a:srgbClr val="00649E"/>
                </a:solidFill>
                <a:latin typeface="Calibri"/>
                <a:ea typeface="Calibri"/>
                <a:cs typeface="Calibri"/>
                <a:sym typeface="Calibri"/>
              </a:rPr>
              <a:t>يدوّن المعلّم / تدوّن المعلّمة </a:t>
            </a:r>
            <a:r>
              <a:rPr lang="iw" sz="1500" b="1" i="0">
                <a:solidFill>
                  <a:srgbClr val="000000"/>
                </a:solidFill>
                <a:latin typeface="Calibri"/>
                <a:ea typeface="Calibri"/>
                <a:cs typeface="Calibri"/>
                <a:sym typeface="Calibri"/>
              </a:rPr>
              <a:t>على اللوح مقترحات الطلاب (مع إمكانية إضافة بدائل لم يطرحها الطلاب):</a:t>
            </a:r>
            <a:endParaRPr sz="1500" b="1" i="0">
              <a:solidFill>
                <a:srgbClr val="00649E"/>
              </a:solidFill>
              <a:latin typeface="Calibri"/>
              <a:ea typeface="Calibri"/>
              <a:cs typeface="Calibri"/>
              <a:sym typeface="Calibri"/>
            </a:endParaRPr>
          </a:p>
          <a:p>
            <a:pPr marL="0" lvl="0" indent="0" algn="r" rtl="1">
              <a:spcBef>
                <a:spcPts val="0"/>
              </a:spcBef>
              <a:spcAft>
                <a:spcPts val="0"/>
              </a:spcAft>
              <a:buNone/>
            </a:pPr>
            <a:r>
              <a:rPr lang="iw" sz="1800" b="0" i="0">
                <a:solidFill>
                  <a:srgbClr val="000000"/>
                </a:solidFill>
                <a:latin typeface="Calibri"/>
                <a:ea typeface="Calibri"/>
                <a:cs typeface="Calibri"/>
                <a:sym typeface="Calibri"/>
              </a:rPr>
              <a:t>طرح سؤال استيضاحي؛ شرح وتبيان أسباب المعارضة ومسوغاتها؛ تقديم مثال توضيحي؛ المقاطعة والتشويش؛ السخرية والاستهزاء؛ الادعاء بأن المتحدث يفتقر إلى الفهم؛ وصف المتحدث بالنفاق والرياء؛ السعي إلى الإقناع بالحجة؛ الإصغاء والتحقق من صحة فهم ما قاله المتحدث؛ إنهاء المحادثة وقطعها؛ رفع الصوت والصراخ.</a:t>
            </a:r>
            <a:endParaRPr sz="1500" b="1" i="0">
              <a:solidFill>
                <a:srgbClr val="00649E"/>
              </a:solidFill>
              <a:latin typeface="Calibri"/>
              <a:ea typeface="Calibri"/>
              <a:cs typeface="Calibri"/>
              <a:sym typeface="Calibri"/>
            </a:endParaRPr>
          </a:p>
        </p:txBody>
      </p:sp>
      <p:sp>
        <p:nvSpPr>
          <p:cNvPr id="467" name="Google Shape;467;p48"/>
          <p:cNvSpPr txBox="1"/>
          <p:nvPr/>
        </p:nvSpPr>
        <p:spPr>
          <a:xfrm>
            <a:off x="7745825" y="569078"/>
            <a:ext cx="888300" cy="377100"/>
          </a:xfrm>
          <a:prstGeom prst="rect">
            <a:avLst/>
          </a:prstGeom>
          <a:solidFill>
            <a:srgbClr val="000000">
              <a:alpha val="0"/>
            </a:srgbClr>
          </a:solidFill>
          <a:ln>
            <a:noFill/>
          </a:ln>
        </p:spPr>
        <p:txBody>
          <a:bodyPr spcFirstLastPara="1" wrap="square" lIns="68525" tIns="34225" rIns="68525" bIns="34225" anchor="t" anchorCtr="0">
            <a:spAutoFit/>
          </a:bodyPr>
          <a:lstStyle/>
          <a:p>
            <a:pPr marL="0" lvl="0" indent="0" algn="ctr" rtl="1">
              <a:spcBef>
                <a:spcPts val="0"/>
              </a:spcBef>
              <a:spcAft>
                <a:spcPts val="0"/>
              </a:spcAft>
              <a:buNone/>
            </a:pPr>
            <a:r>
              <a:rPr lang="iw" sz="2000" b="1" i="0">
                <a:solidFill>
                  <a:srgbClr val="00649E"/>
                </a:solidFill>
                <a:latin typeface="Calibri"/>
                <a:ea typeface="Calibri"/>
                <a:cs typeface="Calibri"/>
                <a:sym typeface="Calibri"/>
              </a:rPr>
              <a:t>للمعلّم</a:t>
            </a:r>
            <a:endParaRPr sz="2000" b="1" i="0">
              <a:solidFill>
                <a:srgbClr val="00649E"/>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471"/>
        <p:cNvGrpSpPr/>
        <p:nvPr/>
      </p:nvGrpSpPr>
      <p:grpSpPr>
        <a:xfrm>
          <a:off x="0" y="0"/>
          <a:ext cx="0" cy="0"/>
          <a:chOff x="0" y="0"/>
          <a:chExt cx="0" cy="0"/>
        </a:xfrm>
      </p:grpSpPr>
      <p:sp>
        <p:nvSpPr>
          <p:cNvPr id="472" name="Google Shape;472;p49"/>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473" name="Google Shape;473;p49"/>
          <p:cNvSpPr txBox="1"/>
          <p:nvPr/>
        </p:nvSpPr>
        <p:spPr>
          <a:xfrm>
            <a:off x="7745848" y="1059582"/>
            <a:ext cx="888182" cy="265457"/>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iw" sz="1300" b="1">
                <a:solidFill>
                  <a:srgbClr val="00649E"/>
                </a:solidFill>
                <a:latin typeface="Calibri"/>
                <a:ea typeface="Calibri"/>
                <a:cs typeface="Calibri"/>
                <a:sym typeface="Calibri"/>
              </a:rPr>
              <a:t>-15-</a:t>
            </a:r>
            <a:endParaRPr sz="1000"/>
          </a:p>
        </p:txBody>
      </p:sp>
      <p:sp>
        <p:nvSpPr>
          <p:cNvPr id="474" name="Google Shape;474;p49"/>
          <p:cNvSpPr txBox="1"/>
          <p:nvPr/>
        </p:nvSpPr>
        <p:spPr>
          <a:xfrm>
            <a:off x="1062068" y="789554"/>
            <a:ext cx="6478500" cy="1935600"/>
          </a:xfrm>
          <a:prstGeom prst="rect">
            <a:avLst/>
          </a:prstGeom>
          <a:noFill/>
          <a:ln>
            <a:noFill/>
          </a:ln>
        </p:spPr>
        <p:txBody>
          <a:bodyPr spcFirstLastPara="1" wrap="square" lIns="68575" tIns="34275" rIns="68575" bIns="34275" anchor="t" anchorCtr="0">
            <a:spAutoFit/>
          </a:bodyPr>
          <a:lstStyle/>
          <a:p>
            <a:pPr marL="0" lvl="0" indent="0" algn="r" rtl="1">
              <a:lnSpc>
                <a:spcPct val="115000"/>
              </a:lnSpc>
              <a:spcBef>
                <a:spcPts val="1200"/>
              </a:spcBef>
              <a:spcAft>
                <a:spcPts val="0"/>
              </a:spcAft>
              <a:buClr>
                <a:schemeClr val="dk1"/>
              </a:buClr>
              <a:buSzPts val="1100"/>
              <a:buFont typeface="Arial"/>
              <a:buNone/>
            </a:pPr>
            <a:r>
              <a:rPr lang="iw" sz="1500" b="1">
                <a:solidFill>
                  <a:srgbClr val="00649E"/>
                </a:solidFill>
                <a:latin typeface="Calibri"/>
                <a:ea typeface="Calibri"/>
                <a:cs typeface="Calibri"/>
                <a:sym typeface="Calibri"/>
              </a:rPr>
              <a:t>حين تصبح البدائل والخيارات المقترحة مكتوبة على اللوح، يطرح المعلّم / تطرح المعلّمة الأسئلة الآتية:</a:t>
            </a:r>
            <a:endParaRPr sz="1500" b="1">
              <a:solidFill>
                <a:srgbClr val="00649E"/>
              </a:solidFill>
              <a:latin typeface="Calibri"/>
              <a:ea typeface="Calibri"/>
              <a:cs typeface="Calibri"/>
              <a:sym typeface="Calibri"/>
            </a:endParaRPr>
          </a:p>
          <a:p>
            <a:pPr marL="457200" lvl="0" indent="-298450" algn="r" rtl="1">
              <a:lnSpc>
                <a:spcPct val="115000"/>
              </a:lnSpc>
              <a:spcBef>
                <a:spcPts val="1200"/>
              </a:spcBef>
              <a:spcAft>
                <a:spcPts val="0"/>
              </a:spcAft>
              <a:buClr>
                <a:schemeClr val="dk1"/>
              </a:buClr>
              <a:buSzPts val="1100"/>
              <a:buAutoNum type="arabicPeriod"/>
            </a:pPr>
            <a:r>
              <a:rPr lang="iw" sz="1500" b="1">
                <a:solidFill>
                  <a:schemeClr val="dk1"/>
                </a:solidFill>
                <a:latin typeface="Calibri"/>
                <a:ea typeface="Calibri"/>
                <a:cs typeface="Calibri"/>
                <a:sym typeface="Calibri"/>
              </a:rPr>
              <a:t>أيٌّ من هذه الخيارات يعزز ويدفع نحو استيضاح الخلاف وتعميقه؟</a:t>
            </a:r>
            <a:endParaRPr sz="1500" b="1">
              <a:solidFill>
                <a:schemeClr val="dk1"/>
              </a:solidFill>
              <a:latin typeface="Calibri"/>
              <a:ea typeface="Calibri"/>
              <a:cs typeface="Calibri"/>
              <a:sym typeface="Calibri"/>
            </a:endParaRPr>
          </a:p>
          <a:p>
            <a:pPr marL="457200" lvl="0" indent="-298450" algn="r" rtl="1">
              <a:lnSpc>
                <a:spcPct val="115000"/>
              </a:lnSpc>
              <a:spcBef>
                <a:spcPts val="0"/>
              </a:spcBef>
              <a:spcAft>
                <a:spcPts val="0"/>
              </a:spcAft>
              <a:buClr>
                <a:schemeClr val="dk1"/>
              </a:buClr>
              <a:buSzPts val="1100"/>
              <a:buAutoNum type="arabicPeriod"/>
            </a:pPr>
            <a:r>
              <a:rPr lang="iw" sz="1500" b="1">
                <a:solidFill>
                  <a:schemeClr val="dk1"/>
                </a:solidFill>
                <a:latin typeface="Calibri"/>
                <a:ea typeface="Calibri"/>
                <a:cs typeface="Calibri"/>
                <a:sym typeface="Calibri"/>
              </a:rPr>
              <a:t>أيٌّ منها يؤدي إلى تصعيد الجدال وتأجيجه؟</a:t>
            </a:r>
            <a:endParaRPr sz="1500" b="1">
              <a:solidFill>
                <a:schemeClr val="dk1"/>
              </a:solidFill>
              <a:latin typeface="Calibri"/>
              <a:ea typeface="Calibri"/>
              <a:cs typeface="Calibri"/>
              <a:sym typeface="Calibri"/>
            </a:endParaRPr>
          </a:p>
          <a:p>
            <a:pPr marL="457200" lvl="0" indent="-298450" algn="r" rtl="1">
              <a:lnSpc>
                <a:spcPct val="115000"/>
              </a:lnSpc>
              <a:spcBef>
                <a:spcPts val="0"/>
              </a:spcBef>
              <a:spcAft>
                <a:spcPts val="0"/>
              </a:spcAft>
              <a:buClr>
                <a:schemeClr val="dk1"/>
              </a:buClr>
              <a:buSzPts val="1100"/>
              <a:buAutoNum type="arabicPeriod"/>
            </a:pPr>
            <a:r>
              <a:rPr lang="iw" sz="1500" b="1">
                <a:solidFill>
                  <a:schemeClr val="dk1"/>
                </a:solidFill>
                <a:latin typeface="Calibri"/>
                <a:ea typeface="Calibri"/>
                <a:cs typeface="Calibri"/>
                <a:sym typeface="Calibri"/>
              </a:rPr>
              <a:t>أيٌّ منها يمسّ بكرامة الإنسان كفرد بدلاً من مواجهة موقفه ورأيه؟</a:t>
            </a:r>
            <a:endParaRPr sz="1500" b="1">
              <a:solidFill>
                <a:schemeClr val="dk1"/>
              </a:solidFill>
              <a:latin typeface="Calibri"/>
              <a:ea typeface="Calibri"/>
              <a:cs typeface="Calibri"/>
              <a:sym typeface="Calibri"/>
            </a:endParaRPr>
          </a:p>
          <a:p>
            <a:pPr marL="0" marR="0" lvl="0" indent="0" algn="r" rtl="1">
              <a:spcBef>
                <a:spcPts val="1200"/>
              </a:spcBef>
              <a:spcAft>
                <a:spcPts val="0"/>
              </a:spcAft>
              <a:buNone/>
            </a:pPr>
            <a:endParaRPr sz="1500" b="1">
              <a:solidFill>
                <a:srgbClr val="00649E"/>
              </a:solidFill>
              <a:latin typeface="Calibri"/>
              <a:ea typeface="Calibri"/>
              <a:cs typeface="Calibri"/>
              <a:sym typeface="Calibri"/>
            </a:endParaRPr>
          </a:p>
        </p:txBody>
      </p:sp>
      <p:pic>
        <p:nvPicPr>
          <p:cNvPr id="475" name="Google Shape;475;p49"/>
          <p:cNvPicPr preferRelativeResize="0"/>
          <p:nvPr/>
        </p:nvPicPr>
        <p:blipFill rotWithShape="1">
          <a:blip r:embed="rId3">
            <a:alphaModFix/>
          </a:blip>
          <a:srcRect/>
          <a:stretch/>
        </p:blipFill>
        <p:spPr>
          <a:xfrm>
            <a:off x="3330027" y="2483861"/>
            <a:ext cx="4237831" cy="2567080"/>
          </a:xfrm>
          <a:prstGeom prst="rect">
            <a:avLst/>
          </a:prstGeom>
          <a:noFill/>
          <a:ln>
            <a:noFill/>
          </a:ln>
        </p:spPr>
      </p:pic>
      <p:sp>
        <p:nvSpPr>
          <p:cNvPr id="476" name="Google Shape;476;p49"/>
          <p:cNvSpPr txBox="1"/>
          <p:nvPr/>
        </p:nvSpPr>
        <p:spPr>
          <a:xfrm>
            <a:off x="7745825" y="569078"/>
            <a:ext cx="888300" cy="438600"/>
          </a:xfrm>
          <a:prstGeom prst="rect">
            <a:avLst/>
          </a:prstGeom>
          <a:solidFill>
            <a:srgbClr val="000000">
              <a:alpha val="0"/>
            </a:srgbClr>
          </a:solidFill>
          <a:ln>
            <a:noFill/>
          </a:ln>
        </p:spPr>
        <p:txBody>
          <a:bodyPr spcFirstLastPara="1" wrap="square" lIns="68550" tIns="34250" rIns="68550" bIns="34250" anchor="t" anchorCtr="0">
            <a:spAutoFit/>
          </a:bodyPr>
          <a:lstStyle/>
          <a:p>
            <a:pPr marL="0" lvl="0" indent="0" algn="ctr" rtl="1">
              <a:spcBef>
                <a:spcPts val="0"/>
              </a:spcBef>
              <a:spcAft>
                <a:spcPts val="0"/>
              </a:spcAft>
              <a:buNone/>
            </a:pPr>
            <a:r>
              <a:rPr lang="iw" sz="2400" b="1">
                <a:solidFill>
                  <a:srgbClr val="00649E"/>
                </a:solidFill>
                <a:latin typeface="Calibri"/>
                <a:ea typeface="Calibri"/>
                <a:cs typeface="Calibri"/>
                <a:sym typeface="Calibri"/>
              </a:rPr>
              <a:t>للمعلّم</a:t>
            </a:r>
            <a:endParaRPr sz="2400" b="1">
              <a:solidFill>
                <a:srgbClr val="00649E"/>
              </a:solidFill>
              <a:latin typeface="Calibri"/>
              <a:ea typeface="Calibri"/>
              <a:cs typeface="Calibri"/>
              <a:sym typeface="Calibri"/>
            </a:endParaRPr>
          </a:p>
        </p:txBody>
      </p:sp>
      <p:grpSp>
        <p:nvGrpSpPr>
          <p:cNvPr id="477" name="Google Shape;477;p49"/>
          <p:cNvGrpSpPr/>
          <p:nvPr/>
        </p:nvGrpSpPr>
        <p:grpSpPr>
          <a:xfrm>
            <a:off x="1769735" y="89492"/>
            <a:ext cx="8633102" cy="322013"/>
            <a:chOff x="5809602" y="332656"/>
            <a:chExt cx="6384014" cy="429351"/>
          </a:xfrm>
        </p:grpSpPr>
        <p:cxnSp>
          <p:nvCxnSpPr>
            <p:cNvPr id="478" name="Google Shape;478;p49"/>
            <p:cNvCxnSpPr/>
            <p:nvPr/>
          </p:nvCxnSpPr>
          <p:spPr>
            <a:xfrm>
              <a:off x="10057234" y="689999"/>
              <a:ext cx="2136300" cy="0"/>
            </a:xfrm>
            <a:prstGeom prst="straightConnector1">
              <a:avLst/>
            </a:prstGeom>
            <a:noFill/>
            <a:ln w="76200" cap="flat" cmpd="sng">
              <a:solidFill>
                <a:srgbClr val="00649E"/>
              </a:solidFill>
              <a:prstDash val="solid"/>
              <a:round/>
              <a:headEnd type="none" w="sm" len="sm"/>
              <a:tailEnd type="none" w="sm" len="sm"/>
            </a:ln>
          </p:spPr>
        </p:cxnSp>
        <p:cxnSp>
          <p:nvCxnSpPr>
            <p:cNvPr id="479" name="Google Shape;479;p49"/>
            <p:cNvCxnSpPr/>
            <p:nvPr/>
          </p:nvCxnSpPr>
          <p:spPr>
            <a:xfrm>
              <a:off x="10056416" y="762007"/>
              <a:ext cx="2137200" cy="0"/>
            </a:xfrm>
            <a:prstGeom prst="straightConnector1">
              <a:avLst/>
            </a:prstGeom>
            <a:noFill/>
            <a:ln w="9525" cap="flat" cmpd="sng">
              <a:solidFill>
                <a:srgbClr val="00649E"/>
              </a:solidFill>
              <a:prstDash val="solid"/>
              <a:round/>
              <a:headEnd type="none" w="sm" len="sm"/>
              <a:tailEnd type="none" w="sm" len="sm"/>
            </a:ln>
          </p:spPr>
        </p:cxnSp>
        <p:sp>
          <p:nvSpPr>
            <p:cNvPr id="480" name="Google Shape;480;p49"/>
            <p:cNvSpPr/>
            <p:nvPr/>
          </p:nvSpPr>
          <p:spPr>
            <a:xfrm>
              <a:off x="5809602" y="332656"/>
              <a:ext cx="4246800" cy="364800"/>
            </a:xfrm>
            <a:prstGeom prst="rect">
              <a:avLst/>
            </a:prstGeom>
            <a:solidFill>
              <a:srgbClr val="000000">
                <a:alpha val="0"/>
              </a:srgbClr>
            </a:solidFill>
            <a:ln>
              <a:noFill/>
            </a:ln>
          </p:spPr>
          <p:txBody>
            <a:bodyPr spcFirstLastPara="1" wrap="square" lIns="68575" tIns="34275" rIns="68575" bIns="34275" anchor="ctr" anchorCtr="0">
              <a:noAutofit/>
            </a:bodyPr>
            <a:lstStyle/>
            <a:p>
              <a:pPr marL="0" lvl="0" indent="0" algn="r" rtl="1">
                <a:spcBef>
                  <a:spcPts val="0"/>
                </a:spcBef>
                <a:spcAft>
                  <a:spcPts val="0"/>
                </a:spcAft>
                <a:buNone/>
              </a:pPr>
              <a:r>
                <a:rPr lang="iw" sz="1055" b="1" i="0"/>
                <a:t> </a:t>
              </a:r>
              <a:endParaRPr sz="2100" b="1" i="0"/>
            </a:p>
            <a:p>
              <a:pPr marL="0" lvl="0" indent="0" algn="r" rtl="1">
                <a:spcBef>
                  <a:spcPts val="0"/>
                </a:spcBef>
                <a:spcAft>
                  <a:spcPts val="0"/>
                </a:spcAft>
                <a:buNone/>
              </a:pPr>
              <a:r>
                <a:rPr lang="iw" sz="2100" b="1" i="0">
                  <a:solidFill>
                    <a:srgbClr val="00649E"/>
                  </a:solidFill>
                  <a:latin typeface="Calibri"/>
                  <a:ea typeface="Calibri"/>
                  <a:cs typeface="Calibri"/>
                  <a:sym typeface="Calibri"/>
                </a:rPr>
                <a:t>الانتقال نحو المسؤولي</a:t>
              </a:r>
              <a:r>
                <a:rPr lang="iw" sz="2183" b="1" i="0">
                  <a:solidFill>
                    <a:srgbClr val="00649E"/>
                  </a:solidFill>
                  <a:latin typeface="Calibri"/>
                  <a:ea typeface="Calibri"/>
                  <a:cs typeface="Calibri"/>
                  <a:sym typeface="Calibri"/>
                </a:rPr>
                <a:t>ة</a:t>
              </a:r>
              <a:endParaRPr sz="1955" b="1" i="0"/>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484"/>
        <p:cNvGrpSpPr/>
        <p:nvPr/>
      </p:nvGrpSpPr>
      <p:grpSpPr>
        <a:xfrm>
          <a:off x="0" y="0"/>
          <a:ext cx="0" cy="0"/>
          <a:chOff x="0" y="0"/>
          <a:chExt cx="0" cy="0"/>
        </a:xfrm>
      </p:grpSpPr>
      <p:grpSp>
        <p:nvGrpSpPr>
          <p:cNvPr id="485" name="Google Shape;485;p50"/>
          <p:cNvGrpSpPr/>
          <p:nvPr/>
        </p:nvGrpSpPr>
        <p:grpSpPr>
          <a:xfrm>
            <a:off x="1825005" y="249492"/>
            <a:ext cx="8632893" cy="322013"/>
            <a:chOff x="5809602" y="332656"/>
            <a:chExt cx="6383986" cy="429351"/>
          </a:xfrm>
        </p:grpSpPr>
        <p:cxnSp>
          <p:nvCxnSpPr>
            <p:cNvPr id="486" name="Google Shape;486;p50"/>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487" name="Google Shape;487;p50"/>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488" name="Google Shape;488;p50"/>
            <p:cNvSpPr/>
            <p:nvPr/>
          </p:nvSpPr>
          <p:spPr>
            <a:xfrm>
              <a:off x="5809602" y="332656"/>
              <a:ext cx="4246800" cy="364800"/>
            </a:xfrm>
            <a:prstGeom prst="rect">
              <a:avLst/>
            </a:prstGeom>
            <a:solidFill>
              <a:srgbClr val="000000">
                <a:alpha val="0"/>
              </a:srgbClr>
            </a:solidFill>
            <a:ln>
              <a:noFill/>
            </a:ln>
          </p:spPr>
          <p:txBody>
            <a:bodyPr spcFirstLastPara="1" wrap="square" lIns="67625" tIns="33325" rIns="67625" bIns="33325" anchor="ctr" anchorCtr="0">
              <a:noAutofit/>
            </a:bodyPr>
            <a:lstStyle/>
            <a:p>
              <a:pPr marL="0" lvl="0" indent="0" algn="r" rtl="1">
                <a:spcBef>
                  <a:spcPts val="0"/>
                </a:spcBef>
                <a:spcAft>
                  <a:spcPts val="0"/>
                </a:spcAft>
                <a:buNone/>
              </a:pPr>
              <a:r>
                <a:rPr lang="iw" sz="2113" b="1" i="0">
                  <a:solidFill>
                    <a:srgbClr val="00649E"/>
                  </a:solidFill>
                  <a:latin typeface="Calibri"/>
                  <a:ea typeface="Calibri"/>
                  <a:cs typeface="Calibri"/>
                  <a:sym typeface="Calibri"/>
                </a:rPr>
                <a:t>نتجادل بمسؤولية</a:t>
              </a:r>
              <a:endParaRPr sz="2113" b="1" i="0">
                <a:solidFill>
                  <a:srgbClr val="00649E"/>
                </a:solidFill>
                <a:latin typeface="Calibri"/>
                <a:ea typeface="Calibri"/>
                <a:cs typeface="Calibri"/>
                <a:sym typeface="Calibri"/>
              </a:endParaRPr>
            </a:p>
          </p:txBody>
        </p:sp>
      </p:grpSp>
      <p:sp>
        <p:nvSpPr>
          <p:cNvPr id="489" name="Google Shape;489;p50"/>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490" name="Google Shape;490;p50"/>
          <p:cNvSpPr txBox="1"/>
          <p:nvPr/>
        </p:nvSpPr>
        <p:spPr>
          <a:xfrm>
            <a:off x="7745844" y="1059580"/>
            <a:ext cx="888300" cy="265500"/>
          </a:xfrm>
          <a:prstGeom prst="rect">
            <a:avLst/>
          </a:prstGeom>
          <a:solidFill>
            <a:srgbClr val="000000">
              <a:alpha val="0"/>
            </a:srgbClr>
          </a:solidFill>
          <a:ln>
            <a:noFill/>
          </a:ln>
        </p:spPr>
        <p:txBody>
          <a:bodyPr spcFirstLastPara="1" wrap="square" lIns="67625" tIns="33325" rIns="67625" bIns="33325" anchor="t" anchorCtr="0">
            <a:spAutoFit/>
          </a:bodyPr>
          <a:lstStyle/>
          <a:p>
            <a:pPr marL="0" lvl="0" indent="0" algn="ctr" rtl="1">
              <a:spcBef>
                <a:spcPts val="0"/>
              </a:spcBef>
              <a:spcAft>
                <a:spcPts val="0"/>
              </a:spcAft>
              <a:buNone/>
            </a:pPr>
            <a:r>
              <a:rPr lang="iw" sz="1300" b="1">
                <a:solidFill>
                  <a:srgbClr val="00649E"/>
                </a:solidFill>
                <a:latin typeface="Calibri"/>
                <a:ea typeface="Calibri"/>
                <a:cs typeface="Calibri"/>
                <a:sym typeface="Calibri"/>
              </a:rPr>
              <a:t>(16)</a:t>
            </a:r>
            <a:endParaRPr sz="1300" b="1">
              <a:solidFill>
                <a:srgbClr val="00649E"/>
              </a:solidFill>
              <a:latin typeface="Calibri"/>
              <a:ea typeface="Calibri"/>
              <a:cs typeface="Calibri"/>
              <a:sym typeface="Calibri"/>
            </a:endParaRPr>
          </a:p>
        </p:txBody>
      </p:sp>
      <p:sp>
        <p:nvSpPr>
          <p:cNvPr id="491" name="Google Shape;491;p50"/>
          <p:cNvSpPr txBox="1"/>
          <p:nvPr/>
        </p:nvSpPr>
        <p:spPr>
          <a:xfrm>
            <a:off x="1062066" y="789554"/>
            <a:ext cx="6478500" cy="23493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a:solidFill>
                  <a:srgbClr val="00649E"/>
                </a:solidFill>
                <a:latin typeface="Calibri"/>
                <a:ea typeface="Calibri"/>
                <a:cs typeface="Calibri"/>
                <a:sym typeface="Calibri"/>
              </a:rPr>
              <a:t>يقول المعلّم / تقول المعلّمة:</a:t>
            </a:r>
            <a:endParaRPr sz="1500" b="1">
              <a:solidFill>
                <a:srgbClr val="00649E"/>
              </a:solidFill>
              <a:latin typeface="Calibri"/>
              <a:ea typeface="Calibri"/>
              <a:cs typeface="Calibri"/>
              <a:sym typeface="Calibri"/>
            </a:endParaRPr>
          </a:p>
          <a:p>
            <a:pPr marL="0" lvl="0" indent="0" algn="r" rtl="1">
              <a:spcBef>
                <a:spcPts val="375"/>
              </a:spcBef>
              <a:spcAft>
                <a:spcPts val="0"/>
              </a:spcAft>
              <a:buNone/>
            </a:pPr>
            <a:r>
              <a:rPr lang="iw" sz="1500" b="1">
                <a:solidFill>
                  <a:srgbClr val="000000"/>
                </a:solidFill>
                <a:latin typeface="Calibri"/>
                <a:ea typeface="Calibri"/>
                <a:cs typeface="Calibri"/>
                <a:sym typeface="Calibri"/>
              </a:rPr>
              <a:t>إنّ الجدول الذي بنيناه معاً يجسّد إدراكاً واضحاً لوجود إدارة مسؤولة للجدال، في مقابل إدارة تفتقر إلى المسؤولية.</a:t>
            </a:r>
            <a:endParaRPr sz="1500" b="1">
              <a:solidFill>
                <a:srgbClr val="00649E"/>
              </a:solidFill>
              <a:latin typeface="Calibri"/>
              <a:ea typeface="Calibri"/>
              <a:cs typeface="Calibri"/>
              <a:sym typeface="Calibri"/>
            </a:endParaRPr>
          </a:p>
          <a:p>
            <a:pPr marL="0" lvl="0" indent="0" algn="r" rtl="1">
              <a:spcBef>
                <a:spcPts val="1125"/>
              </a:spcBef>
              <a:spcAft>
                <a:spcPts val="0"/>
              </a:spcAft>
              <a:buNone/>
            </a:pPr>
            <a:r>
              <a:rPr lang="iw" sz="1500" b="1">
                <a:solidFill>
                  <a:srgbClr val="00649E"/>
                </a:solidFill>
                <a:latin typeface="Calibri"/>
                <a:ea typeface="Calibri"/>
                <a:cs typeface="Calibri"/>
                <a:sym typeface="Calibri"/>
              </a:rPr>
              <a:t>فالمسؤولية تبدأ منذ اللحظة الأولى التي ينشأ فيها الخلاف، ويتوجب علينا اختيار الطريقة والمسلك الذي نرد به على الموقف الآخر.</a:t>
            </a:r>
            <a:endParaRPr sz="1500" b="1">
              <a:solidFill>
                <a:srgbClr val="00649E"/>
              </a:solidFill>
              <a:latin typeface="Calibri"/>
              <a:ea typeface="Calibri"/>
              <a:cs typeface="Calibri"/>
              <a:sym typeface="Calibri"/>
            </a:endParaRPr>
          </a:p>
          <a:p>
            <a:pPr marL="457200" lvl="0" indent="-323850" algn="r" rtl="1">
              <a:spcBef>
                <a:spcPts val="1125"/>
              </a:spcBef>
              <a:spcAft>
                <a:spcPts val="0"/>
              </a:spcAft>
              <a:buClr>
                <a:srgbClr val="000000"/>
              </a:buClr>
              <a:buSzPts val="1500"/>
              <a:buFont typeface="Calibri"/>
              <a:buAutoNum type="arabicPeriod"/>
            </a:pPr>
            <a:r>
              <a:rPr lang="iw" sz="1500" b="1">
                <a:solidFill>
                  <a:srgbClr val="000000"/>
                </a:solidFill>
                <a:latin typeface="Calibri"/>
                <a:ea typeface="Calibri"/>
                <a:cs typeface="Calibri"/>
                <a:sym typeface="Calibri"/>
              </a:rPr>
              <a:t>على ماذا يعتمد اختيارنا هذا?</a:t>
            </a:r>
            <a:endParaRPr sz="1500" b="1">
              <a:solidFill>
                <a:srgbClr val="000000"/>
              </a:solidFill>
              <a:latin typeface="Calibri"/>
              <a:ea typeface="Calibri"/>
              <a:cs typeface="Calibri"/>
              <a:sym typeface="Calibri"/>
            </a:endParaRPr>
          </a:p>
          <a:p>
            <a:pPr marL="457200" lvl="0" indent="-323850" algn="r" rtl="1">
              <a:spcBef>
                <a:spcPts val="750"/>
              </a:spcBef>
              <a:spcAft>
                <a:spcPts val="0"/>
              </a:spcAft>
              <a:buClr>
                <a:srgbClr val="000000"/>
              </a:buClr>
              <a:buSzPts val="1500"/>
              <a:buFont typeface="Calibri"/>
              <a:buAutoNum type="arabicPeriod"/>
            </a:pPr>
            <a:r>
              <a:rPr lang="iw" sz="1500" b="1">
                <a:solidFill>
                  <a:srgbClr val="000000"/>
                </a:solidFill>
                <a:latin typeface="Calibri"/>
                <a:ea typeface="Calibri"/>
                <a:cs typeface="Calibri"/>
                <a:sym typeface="Calibri"/>
              </a:rPr>
              <a:t>ما الذي تستند إليه وتنبثق منه اعتباراتكم التقديرية حين يُطلب منكم اختيار كيفية الرد على موقف مغاير تعارضونه؟</a:t>
            </a:r>
            <a:endParaRPr sz="1500" b="1">
              <a:solidFill>
                <a:srgbClr val="000000"/>
              </a:solidFill>
              <a:latin typeface="Calibri"/>
              <a:ea typeface="Calibri"/>
              <a:cs typeface="Calibri"/>
              <a:sym typeface="Calibri"/>
            </a:endParaRPr>
          </a:p>
        </p:txBody>
      </p:sp>
      <p:sp>
        <p:nvSpPr>
          <p:cNvPr id="492" name="Google Shape;492;p50"/>
          <p:cNvSpPr txBox="1"/>
          <p:nvPr/>
        </p:nvSpPr>
        <p:spPr>
          <a:xfrm>
            <a:off x="630076" y="3130534"/>
            <a:ext cx="6919200" cy="12234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388" b="1">
                <a:solidFill>
                  <a:srgbClr val="00649E"/>
                </a:solidFill>
                <a:latin typeface="Calibri"/>
                <a:ea typeface="Calibri"/>
                <a:cs typeface="Calibri"/>
                <a:sym typeface="Calibri"/>
              </a:rPr>
              <a:t>خلاصة:</a:t>
            </a:r>
            <a:endParaRPr sz="1388" b="1">
              <a:solidFill>
                <a:srgbClr val="00649E"/>
              </a:solidFill>
              <a:latin typeface="Calibri"/>
              <a:ea typeface="Calibri"/>
              <a:cs typeface="Calibri"/>
              <a:sym typeface="Calibri"/>
            </a:endParaRPr>
          </a:p>
          <a:p>
            <a:pPr marL="0" lvl="0" indent="0" algn="r" rtl="1">
              <a:spcBef>
                <a:spcPts val="375"/>
              </a:spcBef>
              <a:spcAft>
                <a:spcPts val="0"/>
              </a:spcAft>
              <a:buNone/>
            </a:pPr>
            <a:r>
              <a:rPr lang="iw" sz="1388" b="1">
                <a:solidFill>
                  <a:srgbClr val="000000"/>
                </a:solidFill>
                <a:latin typeface="Calibri"/>
                <a:ea typeface="Calibri"/>
                <a:cs typeface="Calibri"/>
                <a:sym typeface="Calibri"/>
              </a:rPr>
              <a:t>المسؤولية لا تبدأ بعد انتهاء الجدال، بل تتجسّد في كل خيار وسلوك نتخذه ونمارسه في أتون الجدال ذاته.</a:t>
            </a:r>
            <a:endParaRPr sz="1388" b="1">
              <a:solidFill>
                <a:srgbClr val="00649E"/>
              </a:solidFill>
              <a:latin typeface="Calibri"/>
              <a:ea typeface="Calibri"/>
              <a:cs typeface="Calibri"/>
              <a:sym typeface="Calibri"/>
            </a:endParaRPr>
          </a:p>
          <a:p>
            <a:pPr marL="0" lvl="0" indent="0" algn="r" rtl="1">
              <a:spcBef>
                <a:spcPts val="750"/>
              </a:spcBef>
              <a:spcAft>
                <a:spcPts val="0"/>
              </a:spcAft>
              <a:buNone/>
            </a:pPr>
            <a:r>
              <a:rPr lang="iw" sz="1388" b="1">
                <a:solidFill>
                  <a:srgbClr val="000000"/>
                </a:solidFill>
                <a:latin typeface="Calibri"/>
                <a:ea typeface="Calibri"/>
                <a:cs typeface="Calibri"/>
                <a:sym typeface="Calibri"/>
              </a:rPr>
              <a:t>في كنف النظام الديمقراطي، يُعدّ حق المعارضة، والنقد، والمجادلة بصرامة أمراً مشروعاً ومكفولاً؛ بيد أنّ المسؤولية تكمن في صون كرامة الإنسان الماثل أمامنا، والحفاظ على البيت المشترك، واحترام قواعد الحسم الديمقراطي.</a:t>
            </a:r>
            <a:endParaRPr sz="1388" b="1">
              <a:solidFill>
                <a:srgbClr val="00649E"/>
              </a:solidFill>
              <a:latin typeface="Calibri"/>
              <a:ea typeface="Calibri"/>
              <a:cs typeface="Calibri"/>
              <a:sym typeface="Calibri"/>
            </a:endParaRPr>
          </a:p>
        </p:txBody>
      </p:sp>
      <p:sp>
        <p:nvSpPr>
          <p:cNvPr id="493" name="Google Shape;493;p50"/>
          <p:cNvSpPr txBox="1"/>
          <p:nvPr/>
        </p:nvSpPr>
        <p:spPr>
          <a:xfrm>
            <a:off x="7745825" y="569078"/>
            <a:ext cx="888300" cy="375300"/>
          </a:xfrm>
          <a:prstGeom prst="rect">
            <a:avLst/>
          </a:prstGeom>
          <a:solidFill>
            <a:srgbClr val="000000">
              <a:alpha val="0"/>
            </a:srgbClr>
          </a:solidFill>
          <a:ln>
            <a:noFill/>
          </a:ln>
        </p:spPr>
        <p:txBody>
          <a:bodyPr spcFirstLastPara="1" wrap="square" lIns="67625" tIns="33325" rIns="67625" bIns="33325" anchor="t" anchorCtr="0">
            <a:spAutoFit/>
          </a:bodyPr>
          <a:lstStyle/>
          <a:p>
            <a:pPr marL="0" lvl="0" indent="0" algn="ctr" rtl="1">
              <a:spcBef>
                <a:spcPts val="0"/>
              </a:spcBef>
              <a:spcAft>
                <a:spcPts val="0"/>
              </a:spcAft>
              <a:buNone/>
            </a:pPr>
            <a:r>
              <a:rPr lang="iw" sz="2000" b="1">
                <a:solidFill>
                  <a:srgbClr val="00649E"/>
                </a:solidFill>
                <a:latin typeface="Calibri"/>
                <a:ea typeface="Calibri"/>
                <a:cs typeface="Calibri"/>
                <a:sym typeface="Calibri"/>
              </a:rPr>
              <a:t>للمعلّم</a:t>
            </a:r>
            <a:endParaRPr sz="2000" b="1">
              <a:solidFill>
                <a:srgbClr val="00649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497"/>
        <p:cNvGrpSpPr/>
        <p:nvPr/>
      </p:nvGrpSpPr>
      <p:grpSpPr>
        <a:xfrm>
          <a:off x="0" y="0"/>
          <a:ext cx="0" cy="0"/>
          <a:chOff x="0" y="0"/>
          <a:chExt cx="0" cy="0"/>
        </a:xfrm>
      </p:grpSpPr>
      <p:grpSp>
        <p:nvGrpSpPr>
          <p:cNvPr id="498" name="Google Shape;498;p51"/>
          <p:cNvGrpSpPr/>
          <p:nvPr/>
        </p:nvGrpSpPr>
        <p:grpSpPr>
          <a:xfrm>
            <a:off x="1825005" y="249492"/>
            <a:ext cx="8632893" cy="322013"/>
            <a:chOff x="5809602" y="332656"/>
            <a:chExt cx="6383986" cy="429351"/>
          </a:xfrm>
        </p:grpSpPr>
        <p:cxnSp>
          <p:nvCxnSpPr>
            <p:cNvPr id="499" name="Google Shape;499;p51"/>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500" name="Google Shape;500;p51"/>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501" name="Google Shape;501;p51"/>
            <p:cNvSpPr/>
            <p:nvPr/>
          </p:nvSpPr>
          <p:spPr>
            <a:xfrm>
              <a:off x="5809602" y="332656"/>
              <a:ext cx="4246800" cy="364800"/>
            </a:xfrm>
            <a:prstGeom prst="rect">
              <a:avLst/>
            </a:prstGeom>
            <a:solidFill>
              <a:srgbClr val="000000">
                <a:alpha val="0"/>
              </a:srgbClr>
            </a:solidFill>
            <a:ln>
              <a:noFill/>
            </a:ln>
          </p:spPr>
          <p:txBody>
            <a:bodyPr spcFirstLastPara="1" wrap="square" lIns="68575" tIns="34275" rIns="68575" bIns="34275" anchor="ctr" anchorCtr="0">
              <a:noAutofit/>
            </a:bodyPr>
            <a:lstStyle/>
            <a:p>
              <a:pPr marL="0" lvl="0" indent="0" algn="r" rtl="1">
                <a:spcBef>
                  <a:spcPts val="0"/>
                </a:spcBef>
                <a:spcAft>
                  <a:spcPts val="0"/>
                </a:spcAft>
                <a:buNone/>
              </a:pPr>
              <a:r>
                <a:rPr lang="iw" sz="2113" b="1" i="0">
                  <a:solidFill>
                    <a:srgbClr val="00649E"/>
                  </a:solidFill>
                  <a:latin typeface="Calibri"/>
                  <a:ea typeface="Calibri"/>
                  <a:cs typeface="Calibri"/>
                  <a:sym typeface="Calibri"/>
                </a:rPr>
                <a:t>نتجادل بمسؤولية</a:t>
              </a:r>
              <a:endParaRPr sz="1675" i="0"/>
            </a:p>
          </p:txBody>
        </p:sp>
      </p:grpSp>
      <p:sp>
        <p:nvSpPr>
          <p:cNvPr id="502" name="Google Shape;502;p51"/>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503" name="Google Shape;503;p51"/>
          <p:cNvSpPr txBox="1"/>
          <p:nvPr/>
        </p:nvSpPr>
        <p:spPr>
          <a:xfrm>
            <a:off x="7745844" y="1059580"/>
            <a:ext cx="888300" cy="2655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ctr" rtl="1">
              <a:spcBef>
                <a:spcPts val="0"/>
              </a:spcBef>
              <a:spcAft>
                <a:spcPts val="0"/>
              </a:spcAft>
              <a:buNone/>
            </a:pPr>
            <a:r>
              <a:rPr lang="iw" sz="1203" b="1">
                <a:solidFill>
                  <a:srgbClr val="00649E"/>
                </a:solidFill>
                <a:latin typeface="Calibri"/>
                <a:ea typeface="Calibri"/>
                <a:cs typeface="Calibri"/>
                <a:sym typeface="Calibri"/>
              </a:rPr>
              <a:t>(17)</a:t>
            </a:r>
            <a:endParaRPr sz="1203" b="1">
              <a:solidFill>
                <a:srgbClr val="00649E"/>
              </a:solidFill>
              <a:latin typeface="Calibri"/>
              <a:ea typeface="Calibri"/>
              <a:cs typeface="Calibri"/>
              <a:sym typeface="Calibri"/>
            </a:endParaRPr>
          </a:p>
        </p:txBody>
      </p:sp>
      <p:sp>
        <p:nvSpPr>
          <p:cNvPr id="504" name="Google Shape;504;p51"/>
          <p:cNvSpPr txBox="1"/>
          <p:nvPr/>
        </p:nvSpPr>
        <p:spPr>
          <a:xfrm>
            <a:off x="1062066" y="789554"/>
            <a:ext cx="6478500" cy="41088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a:solidFill>
                  <a:srgbClr val="00649E"/>
                </a:solidFill>
                <a:latin typeface="Calibri"/>
                <a:ea typeface="Calibri"/>
                <a:cs typeface="Calibri"/>
                <a:sym typeface="Calibri"/>
              </a:rPr>
              <a:t>يُوصى بطرح السؤال الآتي:</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1">
                <a:solidFill>
                  <a:srgbClr val="000000"/>
                </a:solidFill>
                <a:latin typeface="Calibri"/>
                <a:ea typeface="Calibri"/>
                <a:cs typeface="Calibri"/>
                <a:sym typeface="Calibri"/>
              </a:rPr>
              <a:t>ما هي القواعد والضوابط السلوكية التي يجدر بنا أن نلزم بها أنفسنا عند نشوء خلاف داخل الغرفة الصفية؟</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0">
                <a:solidFill>
                  <a:srgbClr val="000000"/>
                </a:solidFill>
                <a:latin typeface="Calibri"/>
                <a:ea typeface="Calibri"/>
                <a:cs typeface="Calibri"/>
                <a:sym typeface="Calibri"/>
              </a:rPr>
              <a:t>(يُدوَّن ما يقترحه الطلاب والطالبات من قواعد ومبادئ).</a:t>
            </a:r>
            <a:endParaRPr sz="1500" b="1">
              <a:solidFill>
                <a:srgbClr val="00649E"/>
              </a:solidFill>
              <a:latin typeface="Calibri"/>
              <a:ea typeface="Calibri"/>
              <a:cs typeface="Calibri"/>
              <a:sym typeface="Calibri"/>
            </a:endParaRPr>
          </a:p>
          <a:p>
            <a:pPr marL="0" lvl="0" indent="0" algn="r" rtl="1">
              <a:spcBef>
                <a:spcPts val="750"/>
              </a:spcBef>
              <a:spcAft>
                <a:spcPts val="0"/>
              </a:spcAft>
              <a:buNone/>
            </a:pPr>
            <a:r>
              <a:rPr lang="iw" sz="1500" b="1">
                <a:solidFill>
                  <a:srgbClr val="00649E"/>
                </a:solidFill>
                <a:latin typeface="Calibri"/>
                <a:ea typeface="Calibri"/>
                <a:cs typeface="Calibri"/>
                <a:sym typeface="Calibri"/>
              </a:rPr>
              <a:t>يُوصى بطرح الأسئلة الآتية:</a:t>
            </a:r>
            <a:endParaRPr sz="1500" b="1">
              <a:solidFill>
                <a:srgbClr val="00649E"/>
              </a:solidFill>
              <a:latin typeface="Calibri"/>
              <a:ea typeface="Calibri"/>
              <a:cs typeface="Calibri"/>
              <a:sym typeface="Calibri"/>
            </a:endParaRPr>
          </a:p>
          <a:p>
            <a:pPr marL="457200" lvl="0" indent="-323850" algn="r" rtl="1">
              <a:spcBef>
                <a:spcPts val="75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هل هذه القواعد سارية المفعول على كل خلاف؟ وما الذي تعكسه وتجسّده هذه القواعد؟</a:t>
            </a:r>
            <a:endParaRPr sz="1500" b="1">
              <a:solidFill>
                <a:srgbClr val="00649E"/>
              </a:solidFill>
              <a:latin typeface="Calibri"/>
              <a:ea typeface="Calibri"/>
              <a:cs typeface="Calibri"/>
              <a:sym typeface="Calibri"/>
            </a:endParaRPr>
          </a:p>
          <a:p>
            <a:pPr marL="457200" lvl="0" indent="-323850" algn="r" rtl="1">
              <a:spcBef>
                <a:spcPts val="60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هل من الصائب والجدير اعتماد هذه القواعد ذاتها لإدارة الخلافات خارج أسوار المدرسة؟</a:t>
            </a:r>
            <a:endParaRPr sz="1500" b="1">
              <a:solidFill>
                <a:srgbClr val="00649E"/>
              </a:solidFill>
              <a:latin typeface="Calibri"/>
              <a:ea typeface="Calibri"/>
              <a:cs typeface="Calibri"/>
              <a:sym typeface="Calibri"/>
            </a:endParaRPr>
          </a:p>
          <a:p>
            <a:pPr marL="457200" lvl="0" indent="-323850" algn="r" rtl="1">
              <a:spcBef>
                <a:spcPts val="60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ما هي الخلافات المركزية المحتدمة اليوم في المجتمع؟</a:t>
            </a:r>
            <a:endParaRPr sz="1500" b="1">
              <a:solidFill>
                <a:srgbClr val="00649E"/>
              </a:solidFill>
              <a:latin typeface="Calibri"/>
              <a:ea typeface="Calibri"/>
              <a:cs typeface="Calibri"/>
              <a:sym typeface="Calibri"/>
            </a:endParaRPr>
          </a:p>
          <a:p>
            <a:pPr marL="457200" lvl="0" indent="-323850" algn="r" rtl="1">
              <a:spcBef>
                <a:spcPts val="60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ما هي التبعات والأثمان المترتبة على الإدارة غير المسؤولة لتلك الخلافات؟</a:t>
            </a:r>
            <a:endParaRPr sz="1500" b="1">
              <a:solidFill>
                <a:srgbClr val="00649E"/>
              </a:solidFill>
              <a:latin typeface="Calibri"/>
              <a:ea typeface="Calibri"/>
              <a:cs typeface="Calibri"/>
              <a:sym typeface="Calibri"/>
            </a:endParaRPr>
          </a:p>
          <a:p>
            <a:pPr marL="457200" lvl="0" indent="-323850" algn="r" rtl="1">
              <a:spcBef>
                <a:spcPts val="600"/>
              </a:spcBef>
              <a:spcAft>
                <a:spcPts val="600"/>
              </a:spcAft>
              <a:buClr>
                <a:srgbClr val="00649E"/>
              </a:buClr>
              <a:buSzPts val="1500"/>
              <a:buFont typeface="Calibri"/>
              <a:buAutoNum type="arabicPeriod"/>
            </a:pPr>
            <a:r>
              <a:rPr lang="iw" sz="1500" b="1">
                <a:solidFill>
                  <a:srgbClr val="000000"/>
                </a:solidFill>
                <a:latin typeface="Calibri"/>
                <a:ea typeface="Calibri"/>
                <a:cs typeface="Calibri"/>
                <a:sym typeface="Calibri"/>
              </a:rPr>
              <a:t>ما هي المبررات والدوافع التي ينبغي أن نستحضرها ونضعها نُصب أعيننا حين نُطالَب بإدارة الخلافات بمسؤولية؟ ولماذا يُعدّ ذلك أمراً مصيرياً؟</a:t>
            </a:r>
            <a:endParaRPr sz="1500" b="1">
              <a:solidFill>
                <a:srgbClr val="00649E"/>
              </a:solidFill>
              <a:latin typeface="Calibri"/>
              <a:ea typeface="Calibri"/>
              <a:cs typeface="Calibri"/>
              <a:sym typeface="Calibri"/>
            </a:endParaRPr>
          </a:p>
        </p:txBody>
      </p:sp>
      <p:sp>
        <p:nvSpPr>
          <p:cNvPr id="505" name="Google Shape;505;p51"/>
          <p:cNvSpPr txBox="1"/>
          <p:nvPr/>
        </p:nvSpPr>
        <p:spPr>
          <a:xfrm>
            <a:off x="7745825" y="569078"/>
            <a:ext cx="888300" cy="377100"/>
          </a:xfrm>
          <a:prstGeom prst="rect">
            <a:avLst/>
          </a:prstGeom>
          <a:solidFill>
            <a:srgbClr val="000000">
              <a:alpha val="0"/>
            </a:srgbClr>
          </a:solidFill>
          <a:ln>
            <a:noFill/>
          </a:ln>
        </p:spPr>
        <p:txBody>
          <a:bodyPr spcFirstLastPara="1" wrap="square" lIns="68525" tIns="34225" rIns="68525" bIns="34225" anchor="t" anchorCtr="0">
            <a:spAutoFit/>
          </a:bodyPr>
          <a:lstStyle/>
          <a:p>
            <a:pPr marL="0" lvl="0" indent="0" algn="ctr" rtl="1">
              <a:spcBef>
                <a:spcPts val="0"/>
              </a:spcBef>
              <a:spcAft>
                <a:spcPts val="0"/>
              </a:spcAft>
              <a:buNone/>
            </a:pPr>
            <a:r>
              <a:rPr lang="iw" sz="2000" b="1">
                <a:solidFill>
                  <a:srgbClr val="00649E"/>
                </a:solidFill>
                <a:latin typeface="Calibri"/>
                <a:ea typeface="Calibri"/>
                <a:cs typeface="Calibri"/>
                <a:sym typeface="Calibri"/>
              </a:rPr>
              <a:t>للمعلّم</a:t>
            </a:r>
            <a:endParaRPr sz="2000" b="1">
              <a:solidFill>
                <a:srgbClr val="00649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509"/>
        <p:cNvGrpSpPr/>
        <p:nvPr/>
      </p:nvGrpSpPr>
      <p:grpSpPr>
        <a:xfrm>
          <a:off x="0" y="0"/>
          <a:ext cx="0" cy="0"/>
          <a:chOff x="0" y="0"/>
          <a:chExt cx="0" cy="0"/>
        </a:xfrm>
      </p:grpSpPr>
      <p:grpSp>
        <p:nvGrpSpPr>
          <p:cNvPr id="510" name="Google Shape;510;p52"/>
          <p:cNvGrpSpPr/>
          <p:nvPr/>
        </p:nvGrpSpPr>
        <p:grpSpPr>
          <a:xfrm>
            <a:off x="1825005" y="249492"/>
            <a:ext cx="8632893" cy="322013"/>
            <a:chOff x="5809602" y="332656"/>
            <a:chExt cx="6383986" cy="429351"/>
          </a:xfrm>
        </p:grpSpPr>
        <p:cxnSp>
          <p:nvCxnSpPr>
            <p:cNvPr id="511" name="Google Shape;511;p52"/>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512" name="Google Shape;512;p52"/>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513" name="Google Shape;513;p52"/>
            <p:cNvSpPr/>
            <p:nvPr/>
          </p:nvSpPr>
          <p:spPr>
            <a:xfrm>
              <a:off x="5809602" y="332656"/>
              <a:ext cx="4246800" cy="364800"/>
            </a:xfrm>
            <a:prstGeom prst="rect">
              <a:avLst/>
            </a:prstGeom>
            <a:solidFill>
              <a:srgbClr val="000000">
                <a:alpha val="0"/>
              </a:srgbClr>
            </a:solidFill>
            <a:ln>
              <a:noFill/>
            </a:ln>
          </p:spPr>
          <p:txBody>
            <a:bodyPr spcFirstLastPara="1" wrap="square" lIns="67625" tIns="33325" rIns="67625" bIns="33325" anchor="ctr" anchorCtr="0">
              <a:noAutofit/>
            </a:bodyPr>
            <a:lstStyle/>
            <a:p>
              <a:pPr marL="0" lvl="0" indent="0" algn="r" rtl="1">
                <a:spcBef>
                  <a:spcPts val="0"/>
                </a:spcBef>
                <a:spcAft>
                  <a:spcPts val="0"/>
                </a:spcAft>
                <a:buNone/>
              </a:pPr>
              <a:r>
                <a:rPr lang="iw" sz="2113" b="1" i="0">
                  <a:solidFill>
                    <a:srgbClr val="00649E"/>
                  </a:solidFill>
                  <a:latin typeface="Calibri"/>
                  <a:ea typeface="Calibri"/>
                  <a:cs typeface="Calibri"/>
                  <a:sym typeface="Calibri"/>
                </a:rPr>
                <a:t>نتجادل بمسؤولية</a:t>
              </a:r>
              <a:endParaRPr sz="1675" i="0"/>
            </a:p>
          </p:txBody>
        </p:sp>
      </p:grpSp>
      <p:sp>
        <p:nvSpPr>
          <p:cNvPr id="514" name="Google Shape;514;p52"/>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515" name="Google Shape;515;p52"/>
          <p:cNvSpPr txBox="1"/>
          <p:nvPr/>
        </p:nvSpPr>
        <p:spPr>
          <a:xfrm>
            <a:off x="7745844" y="1059580"/>
            <a:ext cx="888300" cy="265500"/>
          </a:xfrm>
          <a:prstGeom prst="rect">
            <a:avLst/>
          </a:prstGeom>
          <a:solidFill>
            <a:srgbClr val="000000">
              <a:alpha val="0"/>
            </a:srgbClr>
          </a:solidFill>
          <a:ln>
            <a:noFill/>
          </a:ln>
        </p:spPr>
        <p:txBody>
          <a:bodyPr spcFirstLastPara="1" wrap="square" lIns="67625" tIns="33325" rIns="67625" bIns="33325" anchor="t" anchorCtr="0">
            <a:spAutoFit/>
          </a:bodyPr>
          <a:lstStyle/>
          <a:p>
            <a:pPr marL="0" lvl="0" indent="0" algn="ctr" rtl="1">
              <a:spcBef>
                <a:spcPts val="0"/>
              </a:spcBef>
              <a:spcAft>
                <a:spcPts val="0"/>
              </a:spcAft>
              <a:buNone/>
            </a:pPr>
            <a:r>
              <a:rPr lang="iw" sz="1300" b="1" i="0">
                <a:solidFill>
                  <a:srgbClr val="00649E"/>
                </a:solidFill>
                <a:latin typeface="Calibri"/>
                <a:ea typeface="Calibri"/>
                <a:cs typeface="Calibri"/>
                <a:sym typeface="Calibri"/>
              </a:rPr>
              <a:t>(18)</a:t>
            </a:r>
            <a:endParaRPr sz="1300" b="1" i="0">
              <a:solidFill>
                <a:srgbClr val="00649E"/>
              </a:solidFill>
              <a:latin typeface="Calibri"/>
              <a:ea typeface="Calibri"/>
              <a:cs typeface="Calibri"/>
              <a:sym typeface="Calibri"/>
            </a:endParaRPr>
          </a:p>
        </p:txBody>
      </p:sp>
      <p:sp>
        <p:nvSpPr>
          <p:cNvPr id="516" name="Google Shape;516;p52"/>
          <p:cNvSpPr txBox="1"/>
          <p:nvPr/>
        </p:nvSpPr>
        <p:spPr>
          <a:xfrm>
            <a:off x="576077" y="789554"/>
            <a:ext cx="6964500" cy="4261800"/>
          </a:xfrm>
          <a:prstGeom prst="rect">
            <a:avLst/>
          </a:prstGeom>
          <a:solidFill>
            <a:srgbClr val="000000">
              <a:alpha val="0"/>
            </a:srgbClr>
          </a:solidFill>
          <a:ln>
            <a:noFill/>
          </a:ln>
        </p:spPr>
        <p:txBody>
          <a:bodyPr spcFirstLastPara="1" wrap="square" lIns="67625" tIns="33325" rIns="67625" bIns="33325" anchor="t" anchorCtr="0">
            <a:spAutoFit/>
          </a:bodyPr>
          <a:lstStyle/>
          <a:p>
            <a:pPr marL="0" lvl="0" indent="0" algn="r" rtl="1">
              <a:spcBef>
                <a:spcPts val="0"/>
              </a:spcBef>
              <a:spcAft>
                <a:spcPts val="0"/>
              </a:spcAft>
              <a:buNone/>
            </a:pPr>
            <a:r>
              <a:rPr lang="iw" sz="1400" b="1">
                <a:solidFill>
                  <a:srgbClr val="00649E"/>
                </a:solidFill>
                <a:latin typeface="Calibri"/>
                <a:ea typeface="Calibri"/>
                <a:cs typeface="Calibri"/>
                <a:sym typeface="Calibri"/>
              </a:rPr>
              <a:t>نموذج مقترح لقواعد وضوابط إدارة الخلاف داخل الصف:</a:t>
            </a:r>
            <a:endParaRPr sz="1400" b="1">
              <a:solidFill>
                <a:srgbClr val="00649E"/>
              </a:solidFill>
              <a:latin typeface="Calibri"/>
              <a:ea typeface="Calibri"/>
              <a:cs typeface="Calibri"/>
              <a:sym typeface="Calibri"/>
            </a:endParaRPr>
          </a:p>
          <a:p>
            <a:pPr marL="457200" lvl="0" indent="-314325" algn="r" rtl="1">
              <a:spcBef>
                <a:spcPts val="9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نقد الفكرة لا الذات: توجيه النقد والمحاجة نحو الادعاء أو الفعل أو القرار المطروح، وتجنّب المساس بكرامة الإنسان أو سلامته الجسدية.</a:t>
            </a:r>
            <a:endParaRPr sz="1350" b="1">
              <a:solidFill>
                <a:srgbClr val="000000"/>
              </a:solidFill>
              <a:latin typeface="Calibri"/>
              <a:ea typeface="Calibri"/>
              <a:cs typeface="Calibri"/>
              <a:sym typeface="Calibri"/>
            </a:endParaRPr>
          </a:p>
          <a:p>
            <a:pPr marL="457200" lvl="0" indent="-314325" algn="r" rtl="1">
              <a:spcBef>
                <a:spcPts val="6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الإصغاء من أجل الاستيعاب: الإصغاء المتمعّن لفهم الموقف الآخر واستيعاب منطلقاته، حتى دون اشتراط قبوله أو تبنيه.</a:t>
            </a:r>
            <a:endParaRPr sz="1350" b="1">
              <a:solidFill>
                <a:srgbClr val="000000"/>
              </a:solidFill>
              <a:latin typeface="Calibri"/>
              <a:ea typeface="Calibri"/>
              <a:cs typeface="Calibri"/>
              <a:sym typeface="Calibri"/>
            </a:endParaRPr>
          </a:p>
          <a:p>
            <a:pPr marL="457200" lvl="0" indent="-314325" algn="r" rtl="1">
              <a:spcBef>
                <a:spcPts val="6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النزاهة والموضوعية في العرض: عرض طروحات الطرف الآخر بنزاهة وعدالة، وتجنّب تحريفها أو تشويهها لتسهيل مهاجمتها ودحضها.</a:t>
            </a:r>
            <a:endParaRPr sz="1350" b="1">
              <a:solidFill>
                <a:srgbClr val="000000"/>
              </a:solidFill>
              <a:latin typeface="Calibri"/>
              <a:ea typeface="Calibri"/>
              <a:cs typeface="Calibri"/>
              <a:sym typeface="Calibri"/>
            </a:endParaRPr>
          </a:p>
          <a:p>
            <a:pPr marL="457200" lvl="0" indent="-314325" algn="r" rtl="1">
              <a:spcBef>
                <a:spcPts val="6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التعليل والتمييز المعرفي: تعليل موقفنا بحجج منطقية، والتمييز الدقيق بين الحقيقة الواقعية، والتفسير التأويلي، والرأي الذاتي.</a:t>
            </a:r>
            <a:endParaRPr sz="1350" b="1">
              <a:solidFill>
                <a:srgbClr val="000000"/>
              </a:solidFill>
              <a:latin typeface="Calibri"/>
              <a:ea typeface="Calibri"/>
              <a:cs typeface="Calibri"/>
              <a:sym typeface="Calibri"/>
            </a:endParaRPr>
          </a:p>
          <a:p>
            <a:pPr marL="457200" lvl="0" indent="-314325" algn="r" rtl="1">
              <a:spcBef>
                <a:spcPts val="6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الإقرار بحق التعبير والشراكة: الاعتراف بحق الآخرين الكامل في إسماع أصواتهم، وبقائهم جزءاً لا يتجزأ من الحيز والمجال المشترك.</a:t>
            </a:r>
            <a:endParaRPr sz="1350" b="1">
              <a:solidFill>
                <a:srgbClr val="000000"/>
              </a:solidFill>
              <a:latin typeface="Calibri"/>
              <a:ea typeface="Calibri"/>
              <a:cs typeface="Calibri"/>
              <a:sym typeface="Calibri"/>
            </a:endParaRPr>
          </a:p>
          <a:p>
            <a:pPr marL="457200" lvl="0" indent="-314325" algn="r" rtl="1">
              <a:spcBef>
                <a:spcPts val="6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التوقف عند الانزلاق نحو الإهانة: التوقف الفوري وإعادة مراجعة الخطاب وضبطه حين ينحرف ليصبح مهيناً أو جارحاً.</a:t>
            </a:r>
            <a:endParaRPr sz="1350" b="1">
              <a:solidFill>
                <a:srgbClr val="000000"/>
              </a:solidFill>
              <a:latin typeface="Calibri"/>
              <a:ea typeface="Calibri"/>
              <a:cs typeface="Calibri"/>
              <a:sym typeface="Calibri"/>
            </a:endParaRPr>
          </a:p>
          <a:p>
            <a:pPr marL="457200" lvl="0" indent="-314325" algn="r" rtl="1">
              <a:spcBef>
                <a:spcPts val="6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التوقف الحاسم عند التهديد: وقف الخطاب فوراً حين يتجاوز تخوم وضوابط الحوار الديمقراطي باللجوء إلى التهديد، أو التحريض ، أو العنف.</a:t>
            </a:r>
            <a:endParaRPr sz="1350" b="1">
              <a:solidFill>
                <a:srgbClr val="000000"/>
              </a:solidFill>
              <a:latin typeface="Calibri"/>
              <a:ea typeface="Calibri"/>
              <a:cs typeface="Calibri"/>
              <a:sym typeface="Calibri"/>
            </a:endParaRPr>
          </a:p>
          <a:p>
            <a:pPr marL="457200" lvl="0" indent="-314325" algn="r" rtl="1">
              <a:spcBef>
                <a:spcPts val="600"/>
              </a:spcBef>
              <a:spcAft>
                <a:spcPts val="0"/>
              </a:spcAft>
              <a:buClr>
                <a:srgbClr val="000000"/>
              </a:buClr>
              <a:buSzPts val="1350"/>
              <a:buFont typeface="Calibri"/>
              <a:buAutoNum type="arabicPeriod"/>
            </a:pPr>
            <a:r>
              <a:rPr lang="iw" sz="1350" b="1">
                <a:solidFill>
                  <a:srgbClr val="000000"/>
                </a:solidFill>
                <a:latin typeface="Calibri"/>
                <a:ea typeface="Calibri"/>
                <a:cs typeface="Calibri"/>
                <a:sym typeface="Calibri"/>
              </a:rPr>
              <a:t>احترام الحسم الديمقراطي والشرعي: احترام الحسم المُلزم المنبثق عن مسار قانوني وديمقراطي يكفل حقوق الطلاب، مع صون الحق الكامل في معارضته والتعبير عن رفضه بالوسائل القانونية المشروعة.</a:t>
            </a:r>
            <a:endParaRPr sz="1350" b="1">
              <a:solidFill>
                <a:srgbClr val="000000"/>
              </a:solidFill>
              <a:latin typeface="Calibri"/>
              <a:ea typeface="Calibri"/>
              <a:cs typeface="Calibri"/>
              <a:sym typeface="Calibri"/>
            </a:endParaRPr>
          </a:p>
        </p:txBody>
      </p:sp>
      <p:sp>
        <p:nvSpPr>
          <p:cNvPr id="517" name="Google Shape;517;p52"/>
          <p:cNvSpPr txBox="1"/>
          <p:nvPr/>
        </p:nvSpPr>
        <p:spPr>
          <a:xfrm>
            <a:off x="7745825" y="569078"/>
            <a:ext cx="888300" cy="408900"/>
          </a:xfrm>
          <a:prstGeom prst="rect">
            <a:avLst/>
          </a:prstGeom>
          <a:solidFill>
            <a:srgbClr val="000000">
              <a:alpha val="0"/>
            </a:srgbClr>
          </a:solidFill>
          <a:ln>
            <a:noFill/>
          </a:ln>
        </p:spPr>
        <p:txBody>
          <a:bodyPr spcFirstLastPara="1" wrap="square" lIns="67625" tIns="33325" rIns="67625" bIns="33325" anchor="t" anchorCtr="0">
            <a:spAutoFit/>
          </a:bodyPr>
          <a:lstStyle/>
          <a:p>
            <a:pPr marL="0" lvl="0" indent="0" algn="ctr" rtl="1">
              <a:spcBef>
                <a:spcPts val="0"/>
              </a:spcBef>
              <a:spcAft>
                <a:spcPts val="0"/>
              </a:spcAft>
              <a:buNone/>
            </a:pPr>
            <a:r>
              <a:rPr lang="iw" sz="2220" b="1" i="0">
                <a:solidFill>
                  <a:srgbClr val="00649E"/>
                </a:solidFill>
                <a:latin typeface="Calibri"/>
                <a:ea typeface="Calibri"/>
                <a:cs typeface="Calibri"/>
                <a:sym typeface="Calibri"/>
              </a:rPr>
              <a:t>للمعلّم</a:t>
            </a:r>
            <a:endParaRPr sz="2220" b="1" i="0">
              <a:solidFill>
                <a:srgbClr val="00649E"/>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649E">
            <a:alpha val="41961"/>
          </a:srgbClr>
        </a:solidFill>
        <a:effectLst/>
      </p:bgPr>
    </p:bg>
    <p:spTree>
      <p:nvGrpSpPr>
        <p:cNvPr id="1" name="Shape 521"/>
        <p:cNvGrpSpPr/>
        <p:nvPr/>
      </p:nvGrpSpPr>
      <p:grpSpPr>
        <a:xfrm>
          <a:off x="0" y="0"/>
          <a:ext cx="0" cy="0"/>
          <a:chOff x="0" y="0"/>
          <a:chExt cx="0" cy="0"/>
        </a:xfrm>
      </p:grpSpPr>
      <p:grpSp>
        <p:nvGrpSpPr>
          <p:cNvPr id="522" name="Google Shape;522;p53"/>
          <p:cNvGrpSpPr/>
          <p:nvPr/>
        </p:nvGrpSpPr>
        <p:grpSpPr>
          <a:xfrm>
            <a:off x="1825005" y="249492"/>
            <a:ext cx="8632893" cy="322013"/>
            <a:chOff x="5809602" y="332656"/>
            <a:chExt cx="6383986" cy="429351"/>
          </a:xfrm>
        </p:grpSpPr>
        <p:cxnSp>
          <p:nvCxnSpPr>
            <p:cNvPr id="523" name="Google Shape;523;p53"/>
            <p:cNvCxnSpPr/>
            <p:nvPr/>
          </p:nvCxnSpPr>
          <p:spPr>
            <a:xfrm>
              <a:off x="10057234" y="689999"/>
              <a:ext cx="2136354" cy="0"/>
            </a:xfrm>
            <a:prstGeom prst="straightConnector1">
              <a:avLst/>
            </a:prstGeom>
            <a:noFill/>
            <a:ln w="76200" cap="flat" cmpd="sng">
              <a:solidFill>
                <a:srgbClr val="00649E"/>
              </a:solidFill>
              <a:prstDash val="solid"/>
              <a:round/>
              <a:headEnd type="none" w="sm" len="sm"/>
              <a:tailEnd type="none" w="sm" len="sm"/>
            </a:ln>
          </p:spPr>
        </p:cxnSp>
        <p:cxnSp>
          <p:nvCxnSpPr>
            <p:cNvPr id="524" name="Google Shape;524;p53"/>
            <p:cNvCxnSpPr/>
            <p:nvPr/>
          </p:nvCxnSpPr>
          <p:spPr>
            <a:xfrm>
              <a:off x="10056416" y="762007"/>
              <a:ext cx="2137172" cy="0"/>
            </a:xfrm>
            <a:prstGeom prst="straightConnector1">
              <a:avLst/>
            </a:prstGeom>
            <a:noFill/>
            <a:ln w="9525" cap="flat" cmpd="sng">
              <a:solidFill>
                <a:srgbClr val="00649E"/>
              </a:solidFill>
              <a:prstDash val="solid"/>
              <a:round/>
              <a:headEnd type="none" w="sm" len="sm"/>
              <a:tailEnd type="none" w="sm" len="sm"/>
            </a:ln>
          </p:spPr>
        </p:cxnSp>
        <p:sp>
          <p:nvSpPr>
            <p:cNvPr id="525" name="Google Shape;525;p53"/>
            <p:cNvSpPr/>
            <p:nvPr/>
          </p:nvSpPr>
          <p:spPr>
            <a:xfrm>
              <a:off x="5809602" y="332656"/>
              <a:ext cx="4246800" cy="364800"/>
            </a:xfrm>
            <a:prstGeom prst="rect">
              <a:avLst/>
            </a:prstGeom>
            <a:solidFill>
              <a:srgbClr val="000000">
                <a:alpha val="0"/>
              </a:srgbClr>
            </a:solidFill>
            <a:ln>
              <a:noFill/>
            </a:ln>
          </p:spPr>
          <p:txBody>
            <a:bodyPr spcFirstLastPara="1" wrap="square" lIns="68575" tIns="34275" rIns="68575" bIns="34275" anchor="ctr" anchorCtr="0">
              <a:noAutofit/>
            </a:bodyPr>
            <a:lstStyle/>
            <a:p>
              <a:pPr marL="0" lvl="0" indent="0" algn="r" rtl="1">
                <a:spcBef>
                  <a:spcPts val="0"/>
                </a:spcBef>
                <a:spcAft>
                  <a:spcPts val="0"/>
                </a:spcAft>
                <a:buNone/>
              </a:pPr>
              <a:r>
                <a:rPr lang="iw" sz="2100" b="1" i="0">
                  <a:solidFill>
                    <a:srgbClr val="00649E"/>
                  </a:solidFill>
                  <a:latin typeface="Calibri"/>
                  <a:ea typeface="Calibri"/>
                  <a:cs typeface="Calibri"/>
                  <a:sym typeface="Calibri"/>
                </a:rPr>
                <a:t>نتجادل بمسؤولية</a:t>
              </a:r>
              <a:endParaRPr sz="2100" b="1" i="0"/>
            </a:p>
          </p:txBody>
        </p:sp>
      </p:grpSp>
      <p:sp>
        <p:nvSpPr>
          <p:cNvPr id="526" name="Google Shape;526;p53"/>
          <p:cNvSpPr/>
          <p:nvPr/>
        </p:nvSpPr>
        <p:spPr>
          <a:xfrm>
            <a:off x="7649949" y="411510"/>
            <a:ext cx="1079980" cy="1080120"/>
          </a:xfrm>
          <a:prstGeom prst="ellipse">
            <a:avLst/>
          </a:prstGeom>
          <a:solidFill>
            <a:schemeClr val="lt1"/>
          </a:solidFill>
          <a:ln w="12700" cap="flat" cmpd="sng">
            <a:solidFill>
              <a:srgbClr val="00649E"/>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00">
              <a:solidFill>
                <a:schemeClr val="lt1"/>
              </a:solidFill>
              <a:latin typeface="Calibri"/>
              <a:ea typeface="Calibri"/>
              <a:cs typeface="Calibri"/>
              <a:sym typeface="Calibri"/>
            </a:endParaRPr>
          </a:p>
        </p:txBody>
      </p:sp>
      <p:sp>
        <p:nvSpPr>
          <p:cNvPr id="527" name="Google Shape;527;p53"/>
          <p:cNvSpPr txBox="1"/>
          <p:nvPr/>
        </p:nvSpPr>
        <p:spPr>
          <a:xfrm>
            <a:off x="7745844" y="1059580"/>
            <a:ext cx="888300" cy="2655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ctr" rtl="1">
              <a:spcBef>
                <a:spcPts val="0"/>
              </a:spcBef>
              <a:spcAft>
                <a:spcPts val="0"/>
              </a:spcAft>
              <a:buNone/>
            </a:pPr>
            <a:r>
              <a:rPr lang="iw" sz="1203" b="1">
                <a:solidFill>
                  <a:srgbClr val="00649E"/>
                </a:solidFill>
                <a:latin typeface="Calibri"/>
                <a:ea typeface="Calibri"/>
                <a:cs typeface="Calibri"/>
                <a:sym typeface="Calibri"/>
              </a:rPr>
              <a:t>(19)</a:t>
            </a:r>
            <a:endParaRPr sz="1203" b="1">
              <a:solidFill>
                <a:srgbClr val="00649E"/>
              </a:solidFill>
              <a:latin typeface="Calibri"/>
              <a:ea typeface="Calibri"/>
              <a:cs typeface="Calibri"/>
              <a:sym typeface="Calibri"/>
            </a:endParaRPr>
          </a:p>
        </p:txBody>
      </p:sp>
      <p:sp>
        <p:nvSpPr>
          <p:cNvPr id="528" name="Google Shape;528;p53"/>
          <p:cNvSpPr txBox="1"/>
          <p:nvPr/>
        </p:nvSpPr>
        <p:spPr>
          <a:xfrm>
            <a:off x="487750" y="623250"/>
            <a:ext cx="7116600" cy="4225200"/>
          </a:xfrm>
          <a:prstGeom prst="rect">
            <a:avLst/>
          </a:prstGeom>
          <a:solidFill>
            <a:srgbClr val="000000">
              <a:alpha val="0"/>
            </a:srgbClr>
          </a:solidFill>
          <a:ln>
            <a:noFill/>
          </a:ln>
        </p:spPr>
        <p:txBody>
          <a:bodyPr spcFirstLastPara="1" wrap="square" lIns="68575" tIns="34275" rIns="68575" bIns="34275" anchor="t" anchorCtr="0">
            <a:spAutoFit/>
          </a:bodyPr>
          <a:lstStyle/>
          <a:p>
            <a:pPr marL="0" lvl="0" indent="0" algn="r" rtl="1">
              <a:spcBef>
                <a:spcPts val="0"/>
              </a:spcBef>
              <a:spcAft>
                <a:spcPts val="0"/>
              </a:spcAft>
              <a:buNone/>
            </a:pPr>
            <a:r>
              <a:rPr lang="iw" sz="1500" b="1">
                <a:solidFill>
                  <a:srgbClr val="00649E"/>
                </a:solidFill>
                <a:latin typeface="Calibri"/>
                <a:ea typeface="Calibri"/>
                <a:cs typeface="Calibri"/>
                <a:sym typeface="Calibri"/>
              </a:rPr>
              <a:t>أسئلة ختامية:</a:t>
            </a:r>
            <a:endParaRPr sz="1500" b="1">
              <a:solidFill>
                <a:srgbClr val="00649E"/>
              </a:solidFill>
              <a:latin typeface="Calibri"/>
              <a:ea typeface="Calibri"/>
              <a:cs typeface="Calibri"/>
              <a:sym typeface="Calibri"/>
            </a:endParaRPr>
          </a:p>
          <a:p>
            <a:pPr marL="457200" lvl="0" indent="-323850" algn="r" rtl="1">
              <a:spcBef>
                <a:spcPts val="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هل يشكّل الخلاف بحد ذاته خطراً على الديمقراطية؟ ولماذا؟</a:t>
            </a:r>
            <a:endParaRPr sz="1500" b="1">
              <a:solidFill>
                <a:srgbClr val="00649E"/>
              </a:solidFill>
              <a:latin typeface="Calibri"/>
              <a:ea typeface="Calibri"/>
              <a:cs typeface="Calibri"/>
              <a:sym typeface="Calibri"/>
            </a:endParaRPr>
          </a:p>
          <a:p>
            <a:pPr marL="457200" lvl="0" indent="-323850" algn="r" rtl="1">
              <a:spcBef>
                <a:spcPts val="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متى يتجاوز الخلاف – برأيكم – ضوابط وتخوم الخطاب الديمقراطي؟</a:t>
            </a:r>
            <a:endParaRPr sz="1500" b="1">
              <a:solidFill>
                <a:srgbClr val="00649E"/>
              </a:solidFill>
              <a:latin typeface="Calibri"/>
              <a:ea typeface="Calibri"/>
              <a:cs typeface="Calibri"/>
              <a:sym typeface="Calibri"/>
            </a:endParaRPr>
          </a:p>
          <a:p>
            <a:pPr marL="457200" lvl="0" indent="-323850" algn="r" rtl="1">
              <a:spcBef>
                <a:spcPts val="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ما الذي يحدث عندما يتحول من يخالفنا الرأي في نظرنا من «خصم فكري» إلى «عدو»؟</a:t>
            </a:r>
            <a:endParaRPr sz="1500" b="1">
              <a:solidFill>
                <a:srgbClr val="00649E"/>
              </a:solidFill>
              <a:latin typeface="Calibri"/>
              <a:ea typeface="Calibri"/>
              <a:cs typeface="Calibri"/>
              <a:sym typeface="Calibri"/>
            </a:endParaRPr>
          </a:p>
          <a:p>
            <a:pPr marL="457200" lvl="0" indent="-323850" algn="r" rtl="1">
              <a:spcBef>
                <a:spcPts val="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هل يمكن للمرء أن يدافع بصلابة وثبات عن موقفه، بل وأن يتجادل بحدة وعنفوان، وفي الوقت ذاته يرى في الشخص المقابل شريكاً أصيلاً؟ كيف ذلك؟</a:t>
            </a:r>
            <a:endParaRPr sz="1500" b="1">
              <a:solidFill>
                <a:srgbClr val="00649E"/>
              </a:solidFill>
              <a:latin typeface="Calibri"/>
              <a:ea typeface="Calibri"/>
              <a:cs typeface="Calibri"/>
              <a:sym typeface="Calibri"/>
            </a:endParaRPr>
          </a:p>
          <a:p>
            <a:pPr marL="457200" lvl="0" indent="-323850" algn="r" rtl="1">
              <a:spcBef>
                <a:spcPts val="0"/>
              </a:spcBef>
              <a:spcAft>
                <a:spcPts val="0"/>
              </a:spcAft>
              <a:buClr>
                <a:srgbClr val="00649E"/>
              </a:buClr>
              <a:buSzPts val="1500"/>
              <a:buFont typeface="Calibri"/>
              <a:buAutoNum type="arabicPeriod"/>
            </a:pPr>
            <a:r>
              <a:rPr lang="iw" sz="1500" b="1">
                <a:solidFill>
                  <a:srgbClr val="000000"/>
                </a:solidFill>
                <a:latin typeface="Calibri"/>
                <a:ea typeface="Calibri"/>
                <a:cs typeface="Calibri"/>
                <a:sym typeface="Calibri"/>
              </a:rPr>
              <a:t>ما هي المسؤولية التاريخية والأخلاقية الملقاة على عاتقنا في زمن الخلاف؟</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1">
                <a:solidFill>
                  <a:srgbClr val="00649E"/>
                </a:solidFill>
                <a:latin typeface="Calibri"/>
                <a:ea typeface="Calibri"/>
                <a:cs typeface="Calibri"/>
                <a:sym typeface="Calibri"/>
              </a:rPr>
              <a:t> </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1">
                <a:solidFill>
                  <a:srgbClr val="00649E"/>
                </a:solidFill>
                <a:latin typeface="Calibri"/>
                <a:ea typeface="Calibri"/>
                <a:cs typeface="Calibri"/>
                <a:sym typeface="Calibri"/>
              </a:rPr>
              <a:t>يُوصى بالتلخيص الآتي:</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1">
                <a:solidFill>
                  <a:srgbClr val="000000"/>
                </a:solidFill>
                <a:latin typeface="Calibri"/>
                <a:ea typeface="Calibri"/>
                <a:cs typeface="Calibri"/>
                <a:sym typeface="Calibri"/>
              </a:rPr>
              <a:t>تذكّرنا جريمة اغتيال رئيس الوزراء إسحاق رابين بالثمن الباهظ والفاجع المترتب على تجاوز الحدود الفاصلة بين الخلاف السياسي الشرعي، وبين نزع الشرعية (דה-לגיטימציה)، والتحريض (הסתה)، والعنف. </a:t>
            </a:r>
            <a:r>
              <a:rPr lang="iw" sz="1500" b="0">
                <a:solidFill>
                  <a:srgbClr val="000000"/>
                </a:solidFill>
                <a:latin typeface="Calibri"/>
                <a:ea typeface="Calibri"/>
                <a:cs typeface="Calibri"/>
                <a:sym typeface="Calibri"/>
              </a:rPr>
              <a:t>إنّ الحفاظ على البيت المشترك  لا يُلزمنا بأن نفكر بالطريقة ذاتها، ولا يدعونا إلى طمس الخلافات الحقيقية؛ بل يُلزمنا بأن نعي ونتذكّر دائماً أننا حتى حين نختلف جذرياً، فإننا نواصل تقاسم الحيز ذاته، ويبقى مصيرنا محكوماً بالاعتماد المتبادل والشراكة، وحمل المسؤولية المشتركة عن مستقبل المجتمع.</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1">
                <a:solidFill>
                  <a:srgbClr val="000000"/>
                </a:solidFill>
                <a:latin typeface="Calibri"/>
                <a:ea typeface="Calibri"/>
                <a:cs typeface="Calibri"/>
                <a:sym typeface="Calibri"/>
              </a:rPr>
              <a:t>أن نتجادل بمسؤولية يعني ألا يكون سعينا منحصراً في تحقيق نصر آنيٍّ في الجدال، بل أن نتأمّل ونتفكر في السؤال الوجودي:</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1">
                <a:solidFill>
                  <a:srgbClr val="00649E"/>
                </a:solidFill>
                <a:latin typeface="Calibri"/>
                <a:ea typeface="Calibri"/>
                <a:cs typeface="Calibri"/>
                <a:sym typeface="Calibri"/>
              </a:rPr>
              <a:t> </a:t>
            </a:r>
            <a:endParaRPr sz="1500" b="1">
              <a:solidFill>
                <a:srgbClr val="00649E"/>
              </a:solidFill>
              <a:latin typeface="Calibri"/>
              <a:ea typeface="Calibri"/>
              <a:cs typeface="Calibri"/>
              <a:sym typeface="Calibri"/>
            </a:endParaRPr>
          </a:p>
          <a:p>
            <a:pPr marL="0" lvl="0" indent="0" algn="r" rtl="1">
              <a:spcBef>
                <a:spcPts val="0"/>
              </a:spcBef>
              <a:spcAft>
                <a:spcPts val="0"/>
              </a:spcAft>
              <a:buNone/>
            </a:pPr>
            <a:r>
              <a:rPr lang="iw" sz="1500" b="1">
                <a:solidFill>
                  <a:srgbClr val="00649E"/>
                </a:solidFill>
                <a:latin typeface="Calibri"/>
                <a:ea typeface="Calibri"/>
                <a:cs typeface="Calibri"/>
                <a:sym typeface="Calibri"/>
              </a:rPr>
              <a:t>أيُّ بيت سيبقى لنا جميعاً في صبيحة اليوم التالي؟</a:t>
            </a:r>
            <a:endParaRPr sz="1500" b="1">
              <a:solidFill>
                <a:srgbClr val="00649E"/>
              </a:solidFill>
              <a:latin typeface="Calibri"/>
              <a:ea typeface="Calibri"/>
              <a:cs typeface="Calibri"/>
              <a:sym typeface="Calibri"/>
            </a:endParaRPr>
          </a:p>
        </p:txBody>
      </p:sp>
      <p:sp>
        <p:nvSpPr>
          <p:cNvPr id="529" name="Google Shape;529;p53"/>
          <p:cNvSpPr txBox="1"/>
          <p:nvPr/>
        </p:nvSpPr>
        <p:spPr>
          <a:xfrm>
            <a:off x="7745825" y="569078"/>
            <a:ext cx="888300" cy="377100"/>
          </a:xfrm>
          <a:prstGeom prst="rect">
            <a:avLst/>
          </a:prstGeom>
          <a:solidFill>
            <a:srgbClr val="000000">
              <a:alpha val="0"/>
            </a:srgbClr>
          </a:solidFill>
          <a:ln>
            <a:noFill/>
          </a:ln>
        </p:spPr>
        <p:txBody>
          <a:bodyPr spcFirstLastPara="1" wrap="square" lIns="68525" tIns="34225" rIns="68525" bIns="34225" anchor="t" anchorCtr="0">
            <a:spAutoFit/>
          </a:bodyPr>
          <a:lstStyle/>
          <a:p>
            <a:pPr marL="0" lvl="0" indent="0" algn="ctr" rtl="1">
              <a:spcBef>
                <a:spcPts val="0"/>
              </a:spcBef>
              <a:spcAft>
                <a:spcPts val="0"/>
              </a:spcAft>
              <a:buNone/>
            </a:pPr>
            <a:r>
              <a:rPr lang="iw" sz="2000" b="1">
                <a:solidFill>
                  <a:srgbClr val="00649E"/>
                </a:solidFill>
                <a:latin typeface="Calibri"/>
                <a:ea typeface="Calibri"/>
                <a:cs typeface="Calibri"/>
                <a:sym typeface="Calibri"/>
              </a:rPr>
              <a:t>للمعلّم</a:t>
            </a:r>
            <a:endParaRPr sz="2000" b="1">
              <a:solidFill>
                <a:srgbClr val="00649E"/>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3347</Words>
  <Application>Microsoft Office PowerPoint</Application>
  <PresentationFormat>‫הצגה על המסך (16:9)</PresentationFormat>
  <Paragraphs>267</Paragraphs>
  <Slides>29</Slides>
  <Notes>29</Notes>
  <HiddenSlides>0</HiddenSlides>
  <MMClips>0</MMClips>
  <ScaleCrop>false</ScaleCrop>
  <HeadingPairs>
    <vt:vector size="6" baseType="variant">
      <vt:variant>
        <vt:lpstr>גופנים בשימוש</vt:lpstr>
      </vt:variant>
      <vt:variant>
        <vt:i4>7</vt:i4>
      </vt:variant>
      <vt:variant>
        <vt:lpstr>ערכת נושא</vt:lpstr>
      </vt:variant>
      <vt:variant>
        <vt:i4>2</vt:i4>
      </vt:variant>
      <vt:variant>
        <vt:lpstr>כותרות שקופיות</vt:lpstr>
      </vt:variant>
      <vt:variant>
        <vt:i4>29</vt:i4>
      </vt:variant>
    </vt:vector>
  </HeadingPairs>
  <TitlesOfParts>
    <vt:vector size="38" baseType="lpstr">
      <vt:lpstr>Tajawal</vt:lpstr>
      <vt:lpstr>Cairo SemiBold</vt:lpstr>
      <vt:lpstr>Noto Sans Symbols</vt:lpstr>
      <vt:lpstr>Cairo</vt:lpstr>
      <vt:lpstr>Gisha</vt:lpstr>
      <vt:lpstr>Arial</vt:lpstr>
      <vt:lpstr>Calibri</vt:lpstr>
      <vt:lpstr>Simple Light</vt:lpstr>
      <vt:lpstr>ערכת נושא Office</vt:lpstr>
      <vt:lpstr>ذكرى مرور 31 عاماً على اغتيال رئيس الوزراء ووزير الدفاع إسحاق رابين</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2024</cp:lastModifiedBy>
  <cp:revision>1</cp:revision>
  <dcterms:modified xsi:type="dcterms:W3CDTF">2026-09-16T06:47:08Z</dcterms:modified>
</cp:coreProperties>
</file>